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4"/>
    <p:sldMasterId id="2147483733" r:id="rId5"/>
    <p:sldMasterId id="2147483752" r:id="rId6"/>
    <p:sldMasterId id="2147483773" r:id="rId7"/>
  </p:sldMasterIdLst>
  <p:notesMasterIdLst>
    <p:notesMasterId r:id="rId74"/>
  </p:notesMasterIdLst>
  <p:handoutMasterIdLst>
    <p:handoutMasterId r:id="rId75"/>
  </p:handoutMasterIdLst>
  <p:sldIdLst>
    <p:sldId id="544" r:id="rId8"/>
    <p:sldId id="776" r:id="rId9"/>
    <p:sldId id="571" r:id="rId10"/>
    <p:sldId id="597" r:id="rId11"/>
    <p:sldId id="554" r:id="rId12"/>
    <p:sldId id="619" r:id="rId13"/>
    <p:sldId id="556" r:id="rId14"/>
    <p:sldId id="618" r:id="rId15"/>
    <p:sldId id="558" r:id="rId16"/>
    <p:sldId id="777" r:id="rId17"/>
    <p:sldId id="561" r:id="rId18"/>
    <p:sldId id="568" r:id="rId19"/>
    <p:sldId id="563" r:id="rId20"/>
    <p:sldId id="625" r:id="rId21"/>
    <p:sldId id="617" r:id="rId22"/>
    <p:sldId id="580" r:id="rId23"/>
    <p:sldId id="587" r:id="rId24"/>
    <p:sldId id="579" r:id="rId25"/>
    <p:sldId id="577" r:id="rId26"/>
    <p:sldId id="578" r:id="rId27"/>
    <p:sldId id="576" r:id="rId28"/>
    <p:sldId id="581" r:id="rId29"/>
    <p:sldId id="592" r:id="rId30"/>
    <p:sldId id="582" r:id="rId31"/>
    <p:sldId id="583" r:id="rId32"/>
    <p:sldId id="584" r:id="rId33"/>
    <p:sldId id="585" r:id="rId34"/>
    <p:sldId id="588" r:id="rId35"/>
    <p:sldId id="621" r:id="rId36"/>
    <p:sldId id="586" r:id="rId37"/>
    <p:sldId id="589" r:id="rId38"/>
    <p:sldId id="572" r:id="rId39"/>
    <p:sldId id="590" r:id="rId40"/>
    <p:sldId id="609" r:id="rId41"/>
    <p:sldId id="602" r:id="rId42"/>
    <p:sldId id="570" r:id="rId43"/>
    <p:sldId id="591" r:id="rId44"/>
    <p:sldId id="604" r:id="rId45"/>
    <p:sldId id="565" r:id="rId46"/>
    <p:sldId id="594" r:id="rId47"/>
    <p:sldId id="593" r:id="rId48"/>
    <p:sldId id="595" r:id="rId49"/>
    <p:sldId id="596" r:id="rId50"/>
    <p:sldId id="614" r:id="rId51"/>
    <p:sldId id="566" r:id="rId52"/>
    <p:sldId id="567" r:id="rId53"/>
    <p:sldId id="620" r:id="rId54"/>
    <p:sldId id="605" r:id="rId55"/>
    <p:sldId id="575" r:id="rId56"/>
    <p:sldId id="573" r:id="rId57"/>
    <p:sldId id="615" r:id="rId58"/>
    <p:sldId id="622" r:id="rId59"/>
    <p:sldId id="623" r:id="rId60"/>
    <p:sldId id="598" r:id="rId61"/>
    <p:sldId id="600" r:id="rId62"/>
    <p:sldId id="599" r:id="rId63"/>
    <p:sldId id="626" r:id="rId64"/>
    <p:sldId id="627" r:id="rId65"/>
    <p:sldId id="601" r:id="rId66"/>
    <p:sldId id="628" r:id="rId67"/>
    <p:sldId id="616" r:id="rId68"/>
    <p:sldId id="574" r:id="rId69"/>
    <p:sldId id="613" r:id="rId70"/>
    <p:sldId id="612" r:id="rId71"/>
    <p:sldId id="548" r:id="rId72"/>
    <p:sldId id="547" r:id="rId73"/>
  </p:sldIdLst>
  <p:sldSz cx="9144000" cy="5143500" type="screen16x9"/>
  <p:notesSz cx="6858000" cy="9144000"/>
  <p:custDataLst>
    <p:tags r:id="rId7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5">
          <p15:clr>
            <a:srgbClr val="A4A3A4"/>
          </p15:clr>
        </p15:guide>
        <p15:guide id="2" pos="2798">
          <p15:clr>
            <a:srgbClr val="A4A3A4"/>
          </p15:clr>
        </p15:guide>
        <p15:guide id="3" orient="horz" pos="14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636"/>
    <a:srgbClr val="C0E1F3"/>
    <a:srgbClr val="C0FFF3"/>
    <a:srgbClr val="00ADE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6C8B8-23CA-4369-99B8-5F83BB3C490C}" v="128" dt="2023-11-16T17:02:44.854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4" autoAdjust="0"/>
    <p:restoredTop sz="78465" autoAdjust="0"/>
  </p:normalViewPr>
  <p:slideViewPr>
    <p:cSldViewPr snapToGrid="0" snapToObjects="1">
      <p:cViewPr varScale="1">
        <p:scale>
          <a:sx n="118" d="100"/>
          <a:sy n="118" d="100"/>
        </p:scale>
        <p:origin x="1782" y="96"/>
      </p:cViewPr>
      <p:guideLst>
        <p:guide orient="horz" pos="1955"/>
        <p:guide pos="2798"/>
        <p:guide orient="horz" pos="14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82" Type="http://schemas.microsoft.com/office/2015/10/relationships/revisionInfo" Target="revisionInfo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tags" Target="tags/tag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Iannucci" userId="a2e5977d-43d6-4157-bb4e-a10e8ba9d1be" providerId="ADAL" clId="{69C6C8B8-23CA-4369-99B8-5F83BB3C490C}"/>
    <pc:docChg chg="addSld delSld modSld">
      <pc:chgData name="Jeff Iannucci" userId="a2e5977d-43d6-4157-bb4e-a10e8ba9d1be" providerId="ADAL" clId="{69C6C8B8-23CA-4369-99B8-5F83BB3C490C}" dt="2023-11-16T17:33:19.411" v="175" actId="729"/>
      <pc:docMkLst>
        <pc:docMk/>
      </pc:docMkLst>
      <pc:sldChg chg="del">
        <pc:chgData name="Jeff Iannucci" userId="a2e5977d-43d6-4157-bb4e-a10e8ba9d1be" providerId="ADAL" clId="{69C6C8B8-23CA-4369-99B8-5F83BB3C490C}" dt="2023-11-16T01:38:55.194" v="0" actId="47"/>
        <pc:sldMkLst>
          <pc:docMk/>
          <pc:sldMk cId="4287745347" sldId="492"/>
        </pc:sldMkLst>
      </pc:sldChg>
      <pc:sldChg chg="modAnim">
        <pc:chgData name="Jeff Iannucci" userId="a2e5977d-43d6-4157-bb4e-a10e8ba9d1be" providerId="ADAL" clId="{69C6C8B8-23CA-4369-99B8-5F83BB3C490C}" dt="2023-11-16T16:58:59.137" v="168"/>
        <pc:sldMkLst>
          <pc:docMk/>
          <pc:sldMk cId="1470692944" sldId="589"/>
        </pc:sldMkLst>
      </pc:sldChg>
      <pc:sldChg chg="modAnim">
        <pc:chgData name="Jeff Iannucci" userId="a2e5977d-43d6-4157-bb4e-a10e8ba9d1be" providerId="ADAL" clId="{69C6C8B8-23CA-4369-99B8-5F83BB3C490C}" dt="2023-11-16T17:02:44.854" v="174"/>
        <pc:sldMkLst>
          <pc:docMk/>
          <pc:sldMk cId="3866493724" sldId="602"/>
        </pc:sldMkLst>
      </pc:sldChg>
      <pc:sldChg chg="del">
        <pc:chgData name="Jeff Iannucci" userId="a2e5977d-43d6-4157-bb4e-a10e8ba9d1be" providerId="ADAL" clId="{69C6C8B8-23CA-4369-99B8-5F83BB3C490C}" dt="2023-11-16T01:38:55.194" v="0" actId="47"/>
        <pc:sldMkLst>
          <pc:docMk/>
          <pc:sldMk cId="829888117" sldId="607"/>
        </pc:sldMkLst>
      </pc:sldChg>
      <pc:sldChg chg="mod modShow">
        <pc:chgData name="Jeff Iannucci" userId="a2e5977d-43d6-4157-bb4e-a10e8ba9d1be" providerId="ADAL" clId="{69C6C8B8-23CA-4369-99B8-5F83BB3C490C}" dt="2023-11-16T17:33:19.411" v="175" actId="729"/>
        <pc:sldMkLst>
          <pc:docMk/>
          <pc:sldMk cId="291146738" sldId="628"/>
        </pc:sldMkLst>
      </pc:sldChg>
      <pc:sldChg chg="modSp mod">
        <pc:chgData name="Jeff Iannucci" userId="a2e5977d-43d6-4157-bb4e-a10e8ba9d1be" providerId="ADAL" clId="{69C6C8B8-23CA-4369-99B8-5F83BB3C490C}" dt="2023-11-16T01:39:12.401" v="2" actId="207"/>
        <pc:sldMkLst>
          <pc:docMk/>
          <pc:sldMk cId="1458247499" sldId="776"/>
        </pc:sldMkLst>
        <pc:spChg chg="mod">
          <ac:chgData name="Jeff Iannucci" userId="a2e5977d-43d6-4157-bb4e-a10e8ba9d1be" providerId="ADAL" clId="{69C6C8B8-23CA-4369-99B8-5F83BB3C490C}" dt="2023-11-16T01:39:12.401" v="2" actId="207"/>
          <ac:spMkLst>
            <pc:docMk/>
            <pc:sldMk cId="1458247499" sldId="776"/>
            <ac:spMk id="13" creationId="{55FFAB93-7D5B-D3F4-18AF-1CF604F1FC56}"/>
          </ac:spMkLst>
        </pc:spChg>
      </pc:sldChg>
      <pc:sldChg chg="modSp add mod modAnim">
        <pc:chgData name="Jeff Iannucci" userId="a2e5977d-43d6-4157-bb4e-a10e8ba9d1be" providerId="ADAL" clId="{69C6C8B8-23CA-4369-99B8-5F83BB3C490C}" dt="2023-11-16T16:13:59.499" v="167" actId="12"/>
        <pc:sldMkLst>
          <pc:docMk/>
          <pc:sldMk cId="4130641275" sldId="777"/>
        </pc:sldMkLst>
        <pc:spChg chg="mod">
          <ac:chgData name="Jeff Iannucci" userId="a2e5977d-43d6-4157-bb4e-a10e8ba9d1be" providerId="ADAL" clId="{69C6C8B8-23CA-4369-99B8-5F83BB3C490C}" dt="2023-11-16T16:13:45.682" v="146" actId="20577"/>
          <ac:spMkLst>
            <pc:docMk/>
            <pc:sldMk cId="4130641275" sldId="777"/>
            <ac:spMk id="2" creationId="{00000000-0000-0000-0000-000000000000}"/>
          </ac:spMkLst>
        </pc:spChg>
        <pc:spChg chg="mod">
          <ac:chgData name="Jeff Iannucci" userId="a2e5977d-43d6-4157-bb4e-a10e8ba9d1be" providerId="ADAL" clId="{69C6C8B8-23CA-4369-99B8-5F83BB3C490C}" dt="2023-11-16T16:13:32.670" v="128" actId="20577"/>
          <ac:spMkLst>
            <pc:docMk/>
            <pc:sldMk cId="4130641275" sldId="777"/>
            <ac:spMk id="3" creationId="{09BF2527-58A4-6B7A-7B39-B041B553F710}"/>
          </ac:spMkLst>
        </pc:spChg>
        <pc:spChg chg="mod">
          <ac:chgData name="Jeff Iannucci" userId="a2e5977d-43d6-4157-bb4e-a10e8ba9d1be" providerId="ADAL" clId="{69C6C8B8-23CA-4369-99B8-5F83BB3C490C}" dt="2023-11-16T16:13:59.499" v="167" actId="12"/>
          <ac:spMkLst>
            <pc:docMk/>
            <pc:sldMk cId="4130641275" sldId="777"/>
            <ac:spMk id="4" creationId="{38E749EA-A3E0-D3FE-8EF5-F46C92AA3E3A}"/>
          </ac:spMkLst>
        </pc:spChg>
        <pc:spChg chg="mod">
          <ac:chgData name="Jeff Iannucci" userId="a2e5977d-43d6-4157-bb4e-a10e8ba9d1be" providerId="ADAL" clId="{69C6C8B8-23CA-4369-99B8-5F83BB3C490C}" dt="2023-11-16T16:13:23.108" v="126"/>
          <ac:spMkLst>
            <pc:docMk/>
            <pc:sldMk cId="4130641275" sldId="777"/>
            <ac:spMk id="5" creationId="{F6386DB6-FFA5-5809-C329-20978686F1E6}"/>
          </ac:spMkLst>
        </pc:spChg>
        <pc:spChg chg="mod">
          <ac:chgData name="Jeff Iannucci" userId="a2e5977d-43d6-4157-bb4e-a10e8ba9d1be" providerId="ADAL" clId="{69C6C8B8-23CA-4369-99B8-5F83BB3C490C}" dt="2023-11-16T16:13:18.097" v="125"/>
          <ac:spMkLst>
            <pc:docMk/>
            <pc:sldMk cId="4130641275" sldId="777"/>
            <ac:spMk id="7" creationId="{056FB9BF-5D1A-68D6-A7D7-CD21AB63717B}"/>
          </ac:spMkLst>
        </pc:spChg>
      </pc:sldChg>
    </pc:docChg>
  </pc:docChgLst>
  <pc:docChgLst>
    <pc:chgData name="Jeff Iannucci" userId="a2e5977d-43d6-4157-bb4e-a10e8ba9d1be" providerId="ADAL" clId="{530C759D-2B6A-4C11-9E60-1C1FF02845D6}"/>
    <pc:docChg chg="undo custSel addSld delSld modSld">
      <pc:chgData name="Jeff Iannucci" userId="a2e5977d-43d6-4157-bb4e-a10e8ba9d1be" providerId="ADAL" clId="{530C759D-2B6A-4C11-9E60-1C1FF02845D6}" dt="2023-06-10T01:35:33.542" v="293" actId="1035"/>
      <pc:docMkLst>
        <pc:docMk/>
      </pc:docMkLst>
      <pc:sldChg chg="addSp delSp modSp del mod modShow">
        <pc:chgData name="Jeff Iannucci" userId="a2e5977d-43d6-4157-bb4e-a10e8ba9d1be" providerId="ADAL" clId="{530C759D-2B6A-4C11-9E60-1C1FF02845D6}" dt="2023-06-10T01:12:34.390" v="287" actId="729"/>
        <pc:sldMkLst>
          <pc:docMk/>
          <pc:sldMk cId="1380595573" sldId="257"/>
        </pc:sldMkLst>
        <pc:spChg chg="mod">
          <ac:chgData name="Jeff Iannucci" userId="a2e5977d-43d6-4157-bb4e-a10e8ba9d1be" providerId="ADAL" clId="{530C759D-2B6A-4C11-9E60-1C1FF02845D6}" dt="2023-06-08T13:36:33.237" v="122" actId="2711"/>
          <ac:spMkLst>
            <pc:docMk/>
            <pc:sldMk cId="1380595573" sldId="257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6:33.237" v="122" actId="2711"/>
          <ac:spMkLst>
            <pc:docMk/>
            <pc:sldMk cId="1380595573" sldId="257"/>
            <ac:spMk id="3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6:33.237" v="122" actId="2711"/>
          <ac:spMkLst>
            <pc:docMk/>
            <pc:sldMk cId="1380595573" sldId="257"/>
            <ac:spMk id="6" creationId="{00000000-0000-0000-0000-000000000000}"/>
          </ac:spMkLst>
        </pc:spChg>
        <pc:picChg chg="add del mod">
          <ac:chgData name="Jeff Iannucci" userId="a2e5977d-43d6-4157-bb4e-a10e8ba9d1be" providerId="ADAL" clId="{530C759D-2B6A-4C11-9E60-1C1FF02845D6}" dt="2023-06-08T13:24:54.142" v="44" actId="478"/>
          <ac:picMkLst>
            <pc:docMk/>
            <pc:sldMk cId="1380595573" sldId="257"/>
            <ac:picMk id="7" creationId="{82945364-84C1-209B-7AFE-B36F9A7DC488}"/>
          </ac:picMkLst>
        </pc:picChg>
        <pc:picChg chg="del">
          <ac:chgData name="Jeff Iannucci" userId="a2e5977d-43d6-4157-bb4e-a10e8ba9d1be" providerId="ADAL" clId="{530C759D-2B6A-4C11-9E60-1C1FF02845D6}" dt="2023-06-08T13:36:17.370" v="121" actId="478"/>
          <ac:picMkLst>
            <pc:docMk/>
            <pc:sldMk cId="1380595573" sldId="257"/>
            <ac:picMk id="9" creationId="{97EDC7E6-82DE-EBA5-8CF9-6F5F9B4F4B7A}"/>
          </ac:picMkLst>
        </pc:picChg>
      </pc:sldChg>
      <pc:sldChg chg="addSp delSp modSp add mod delAnim">
        <pc:chgData name="Jeff Iannucci" userId="a2e5977d-43d6-4157-bb4e-a10e8ba9d1be" providerId="ADAL" clId="{530C759D-2B6A-4C11-9E60-1C1FF02845D6}" dt="2023-06-08T13:45:32.436" v="276" actId="1036"/>
        <pc:sldMkLst>
          <pc:docMk/>
          <pc:sldMk cId="2089931362" sldId="441"/>
        </pc:sldMkLst>
        <pc:spChg chg="add del mod">
          <ac:chgData name="Jeff Iannucci" userId="a2e5977d-43d6-4157-bb4e-a10e8ba9d1be" providerId="ADAL" clId="{530C759D-2B6A-4C11-9E60-1C1FF02845D6}" dt="2023-06-08T13:43:46.425" v="225" actId="478"/>
          <ac:spMkLst>
            <pc:docMk/>
            <pc:sldMk cId="2089931362" sldId="441"/>
            <ac:spMk id="4" creationId="{989F0D61-98C4-58D5-164E-71AC370AC0F4}"/>
          </ac:spMkLst>
        </pc:spChg>
        <pc:spChg chg="del mod">
          <ac:chgData name="Jeff Iannucci" userId="a2e5977d-43d6-4157-bb4e-a10e8ba9d1be" providerId="ADAL" clId="{530C759D-2B6A-4C11-9E60-1C1FF02845D6}" dt="2023-06-08T13:43:41.486" v="224" actId="478"/>
          <ac:spMkLst>
            <pc:docMk/>
            <pc:sldMk cId="2089931362" sldId="441"/>
            <ac:spMk id="7" creationId="{98FD674C-51DC-4A02-A590-478689583C7D}"/>
          </ac:spMkLst>
        </pc:spChg>
        <pc:spChg chg="del">
          <ac:chgData name="Jeff Iannucci" userId="a2e5977d-43d6-4157-bb4e-a10e8ba9d1be" providerId="ADAL" clId="{530C759D-2B6A-4C11-9E60-1C1FF02845D6}" dt="2023-06-08T13:43:41.486" v="224" actId="478"/>
          <ac:spMkLst>
            <pc:docMk/>
            <pc:sldMk cId="2089931362" sldId="441"/>
            <ac:spMk id="9" creationId="{B26164F1-16C6-413B-95F7-496AF66534B7}"/>
          </ac:spMkLst>
        </pc:spChg>
        <pc:spChg chg="mod">
          <ac:chgData name="Jeff Iannucci" userId="a2e5977d-43d6-4157-bb4e-a10e8ba9d1be" providerId="ADAL" clId="{530C759D-2B6A-4C11-9E60-1C1FF02845D6}" dt="2023-06-08T13:45:32.436" v="276" actId="1036"/>
          <ac:spMkLst>
            <pc:docMk/>
            <pc:sldMk cId="2089931362" sldId="441"/>
            <ac:spMk id="22" creationId="{B76CE4B3-CB3C-4EA5-B308-D68B39433966}"/>
          </ac:spMkLst>
        </pc:spChg>
        <pc:spChg chg="mod">
          <ac:chgData name="Jeff Iannucci" userId="a2e5977d-43d6-4157-bb4e-a10e8ba9d1be" providerId="ADAL" clId="{530C759D-2B6A-4C11-9E60-1C1FF02845D6}" dt="2023-06-08T13:45:16.746" v="270" actId="207"/>
          <ac:spMkLst>
            <pc:docMk/>
            <pc:sldMk cId="2089931362" sldId="441"/>
            <ac:spMk id="23" creationId="{E19720A1-9439-4A9D-BA1B-43DA5A9C7693}"/>
          </ac:spMkLst>
        </pc:spChg>
        <pc:spChg chg="mod">
          <ac:chgData name="Jeff Iannucci" userId="a2e5977d-43d6-4157-bb4e-a10e8ba9d1be" providerId="ADAL" clId="{530C759D-2B6A-4C11-9E60-1C1FF02845D6}" dt="2023-06-08T13:45:08.013" v="268" actId="27636"/>
          <ac:spMkLst>
            <pc:docMk/>
            <pc:sldMk cId="2089931362" sldId="441"/>
            <ac:spMk id="24" creationId="{149C76D8-268F-451A-8F41-1BF51D4FAFD8}"/>
          </ac:spMkLst>
        </pc:spChg>
        <pc:picChg chg="del">
          <ac:chgData name="Jeff Iannucci" userId="a2e5977d-43d6-4157-bb4e-a10e8ba9d1be" providerId="ADAL" clId="{530C759D-2B6A-4C11-9E60-1C1FF02845D6}" dt="2023-06-08T13:43:41.486" v="224" actId="478"/>
          <ac:picMkLst>
            <pc:docMk/>
            <pc:sldMk cId="2089931362" sldId="441"/>
            <ac:picMk id="8" creationId="{00000000-0000-0000-0000-000000000000}"/>
          </ac:picMkLst>
        </pc:picChg>
        <pc:picChg chg="del">
          <ac:chgData name="Jeff Iannucci" userId="a2e5977d-43d6-4157-bb4e-a10e8ba9d1be" providerId="ADAL" clId="{530C759D-2B6A-4C11-9E60-1C1FF02845D6}" dt="2023-06-08T13:43:41.486" v="224" actId="478"/>
          <ac:picMkLst>
            <pc:docMk/>
            <pc:sldMk cId="2089931362" sldId="441"/>
            <ac:picMk id="11" creationId="{BB601706-AF12-455F-81CB-641504A7F793}"/>
          </ac:picMkLst>
        </pc:picChg>
        <pc:picChg chg="mod">
          <ac:chgData name="Jeff Iannucci" userId="a2e5977d-43d6-4157-bb4e-a10e8ba9d1be" providerId="ADAL" clId="{530C759D-2B6A-4C11-9E60-1C1FF02845D6}" dt="2023-06-08T13:43:55.239" v="258" actId="1037"/>
          <ac:picMkLst>
            <pc:docMk/>
            <pc:sldMk cId="2089931362" sldId="441"/>
            <ac:picMk id="25" creationId="{DB9C4CB1-C6A2-4515-940B-0440C2306317}"/>
          </ac:picMkLst>
        </pc:picChg>
        <pc:picChg chg="mod">
          <ac:chgData name="Jeff Iannucci" userId="a2e5977d-43d6-4157-bb4e-a10e8ba9d1be" providerId="ADAL" clId="{530C759D-2B6A-4C11-9E60-1C1FF02845D6}" dt="2023-06-08T13:45:32.436" v="276" actId="1036"/>
          <ac:picMkLst>
            <pc:docMk/>
            <pc:sldMk cId="2089931362" sldId="441"/>
            <ac:picMk id="26" creationId="{6104795E-F87E-43F1-B2EB-B2B331E279EB}"/>
          </ac:picMkLst>
        </pc:picChg>
        <pc:picChg chg="mod">
          <ac:chgData name="Jeff Iannucci" userId="a2e5977d-43d6-4157-bb4e-a10e8ba9d1be" providerId="ADAL" clId="{530C759D-2B6A-4C11-9E60-1C1FF02845D6}" dt="2023-06-08T13:43:55.239" v="258" actId="1037"/>
          <ac:picMkLst>
            <pc:docMk/>
            <pc:sldMk cId="2089931362" sldId="441"/>
            <ac:picMk id="27" creationId="{4A4C49BD-4E48-405C-8B17-3283017C256E}"/>
          </ac:picMkLst>
        </pc:picChg>
      </pc:sldChg>
      <pc:sldChg chg="delSp modSp mod">
        <pc:chgData name="Jeff Iannucci" userId="a2e5977d-43d6-4157-bb4e-a10e8ba9d1be" providerId="ADAL" clId="{530C759D-2B6A-4C11-9E60-1C1FF02845D6}" dt="2023-06-08T13:31:16.701" v="76" actId="2711"/>
        <pc:sldMkLst>
          <pc:docMk/>
          <pc:sldMk cId="3758651206" sldId="491"/>
        </pc:sldMkLst>
        <pc:spChg chg="mod">
          <ac:chgData name="Jeff Iannucci" userId="a2e5977d-43d6-4157-bb4e-a10e8ba9d1be" providerId="ADAL" clId="{530C759D-2B6A-4C11-9E60-1C1FF02845D6}" dt="2023-06-08T13:31:16.701" v="76" actId="2711"/>
          <ac:spMkLst>
            <pc:docMk/>
            <pc:sldMk cId="3758651206" sldId="491"/>
            <ac:spMk id="14" creationId="{3D79D2F0-392B-1B24-F3E8-EF7A429A924D}"/>
          </ac:spMkLst>
        </pc:spChg>
        <pc:spChg chg="mod">
          <ac:chgData name="Jeff Iannucci" userId="a2e5977d-43d6-4157-bb4e-a10e8ba9d1be" providerId="ADAL" clId="{530C759D-2B6A-4C11-9E60-1C1FF02845D6}" dt="2023-06-08T13:31:16.701" v="76" actId="2711"/>
          <ac:spMkLst>
            <pc:docMk/>
            <pc:sldMk cId="3758651206" sldId="491"/>
            <ac:spMk id="15" creationId="{232E7DFE-4FF9-FE31-9439-3B6F912EF5E8}"/>
          </ac:spMkLst>
        </pc:spChg>
        <pc:spChg chg="mod">
          <ac:chgData name="Jeff Iannucci" userId="a2e5977d-43d6-4157-bb4e-a10e8ba9d1be" providerId="ADAL" clId="{530C759D-2B6A-4C11-9E60-1C1FF02845D6}" dt="2023-06-08T13:31:16.701" v="76" actId="2711"/>
          <ac:spMkLst>
            <pc:docMk/>
            <pc:sldMk cId="3758651206" sldId="491"/>
            <ac:spMk id="16" creationId="{29A5C31B-32E6-113A-B05F-E562450B7A05}"/>
          </ac:spMkLst>
        </pc:spChg>
        <pc:picChg chg="mod">
          <ac:chgData name="Jeff Iannucci" userId="a2e5977d-43d6-4157-bb4e-a10e8ba9d1be" providerId="ADAL" clId="{530C759D-2B6A-4C11-9E60-1C1FF02845D6}" dt="2023-06-08T13:31:16.701" v="76" actId="2711"/>
          <ac:picMkLst>
            <pc:docMk/>
            <pc:sldMk cId="3758651206" sldId="491"/>
            <ac:picMk id="7" creationId="{82945364-84C1-209B-7AFE-B36F9A7DC488}"/>
          </ac:picMkLst>
        </pc:picChg>
        <pc:picChg chg="del">
          <ac:chgData name="Jeff Iannucci" userId="a2e5977d-43d6-4157-bb4e-a10e8ba9d1be" providerId="ADAL" clId="{530C759D-2B6A-4C11-9E60-1C1FF02845D6}" dt="2023-06-08T13:30:08.712" v="71" actId="478"/>
          <ac:picMkLst>
            <pc:docMk/>
            <pc:sldMk cId="3758651206" sldId="491"/>
            <ac:picMk id="9" creationId="{97EDC7E6-82DE-EBA5-8CF9-6F5F9B4F4B7A}"/>
          </ac:picMkLst>
        </pc:picChg>
        <pc:picChg chg="mod">
          <ac:chgData name="Jeff Iannucci" userId="a2e5977d-43d6-4157-bb4e-a10e8ba9d1be" providerId="ADAL" clId="{530C759D-2B6A-4C11-9E60-1C1FF02845D6}" dt="2023-06-08T13:31:16.701" v="76" actId="2711"/>
          <ac:picMkLst>
            <pc:docMk/>
            <pc:sldMk cId="3758651206" sldId="491"/>
            <ac:picMk id="13" creationId="{24A18A86-F213-3467-CB88-569C8D55D26A}"/>
          </ac:picMkLst>
        </pc:picChg>
      </pc:sldChg>
      <pc:sldChg chg="delSp modSp mod">
        <pc:chgData name="Jeff Iannucci" userId="a2e5977d-43d6-4157-bb4e-a10e8ba9d1be" providerId="ADAL" clId="{530C759D-2B6A-4C11-9E60-1C1FF02845D6}" dt="2023-06-08T13:42:30.454" v="220" actId="478"/>
        <pc:sldMkLst>
          <pc:docMk/>
          <pc:sldMk cId="4287745347" sldId="492"/>
        </pc:sldMkLst>
        <pc:spChg chg="mod">
          <ac:chgData name="Jeff Iannucci" userId="a2e5977d-43d6-4157-bb4e-a10e8ba9d1be" providerId="ADAL" clId="{530C759D-2B6A-4C11-9E60-1C1FF02845D6}" dt="2023-06-08T13:31:33.361" v="77" actId="2711"/>
          <ac:spMkLst>
            <pc:docMk/>
            <pc:sldMk cId="4287745347" sldId="492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1:33.361" v="77" actId="2711"/>
          <ac:spMkLst>
            <pc:docMk/>
            <pc:sldMk cId="4287745347" sldId="492"/>
            <ac:spMk id="18" creationId="{94ACB512-6724-2BFB-7F79-01CF9686E716}"/>
          </ac:spMkLst>
        </pc:spChg>
        <pc:spChg chg="mod">
          <ac:chgData name="Jeff Iannucci" userId="a2e5977d-43d6-4157-bb4e-a10e8ba9d1be" providerId="ADAL" clId="{530C759D-2B6A-4C11-9E60-1C1FF02845D6}" dt="2023-06-08T13:31:33.361" v="77" actId="2711"/>
          <ac:spMkLst>
            <pc:docMk/>
            <pc:sldMk cId="4287745347" sldId="492"/>
            <ac:spMk id="19" creationId="{10BF44C8-F6DB-BBB8-BEC4-1C28292D187E}"/>
          </ac:spMkLst>
        </pc:spChg>
        <pc:spChg chg="mod">
          <ac:chgData name="Jeff Iannucci" userId="a2e5977d-43d6-4157-bb4e-a10e8ba9d1be" providerId="ADAL" clId="{530C759D-2B6A-4C11-9E60-1C1FF02845D6}" dt="2023-06-08T13:31:33.361" v="77" actId="2711"/>
          <ac:spMkLst>
            <pc:docMk/>
            <pc:sldMk cId="4287745347" sldId="492"/>
            <ac:spMk id="20" creationId="{07E4CFD5-BFF3-F606-D43C-367088EBBF7B}"/>
          </ac:spMkLst>
        </pc:spChg>
        <pc:spChg chg="mod">
          <ac:chgData name="Jeff Iannucci" userId="a2e5977d-43d6-4157-bb4e-a10e8ba9d1be" providerId="ADAL" clId="{530C759D-2B6A-4C11-9E60-1C1FF02845D6}" dt="2023-06-08T13:31:33.361" v="77" actId="2711"/>
          <ac:spMkLst>
            <pc:docMk/>
            <pc:sldMk cId="4287745347" sldId="492"/>
            <ac:spMk id="21" creationId="{5DE360FD-50D1-C7B0-4A19-4E4BCBF0E143}"/>
          </ac:spMkLst>
        </pc:spChg>
        <pc:picChg chg="del mod">
          <ac:chgData name="Jeff Iannucci" userId="a2e5977d-43d6-4157-bb4e-a10e8ba9d1be" providerId="ADAL" clId="{530C759D-2B6A-4C11-9E60-1C1FF02845D6}" dt="2023-06-08T13:42:30.454" v="220" actId="478"/>
          <ac:picMkLst>
            <pc:docMk/>
            <pc:sldMk cId="4287745347" sldId="492"/>
            <ac:picMk id="9" creationId="{97EDC7E6-82DE-EBA5-8CF9-6F5F9B4F4B7A}"/>
          </ac:picMkLst>
        </pc:picChg>
        <pc:picChg chg="mod">
          <ac:chgData name="Jeff Iannucci" userId="a2e5977d-43d6-4157-bb4e-a10e8ba9d1be" providerId="ADAL" clId="{530C759D-2B6A-4C11-9E60-1C1FF02845D6}" dt="2023-06-08T13:31:33.361" v="77" actId="2711"/>
          <ac:picMkLst>
            <pc:docMk/>
            <pc:sldMk cId="4287745347" sldId="492"/>
            <ac:picMk id="15" creationId="{5136BD01-E083-E90C-8215-59B5C6B7ECC6}"/>
          </ac:picMkLst>
        </pc:picChg>
      </pc:sldChg>
      <pc:sldChg chg="delSp modSp mod">
        <pc:chgData name="Jeff Iannucci" userId="a2e5977d-43d6-4157-bb4e-a10e8ba9d1be" providerId="ADAL" clId="{530C759D-2B6A-4C11-9E60-1C1FF02845D6}" dt="2023-06-08T13:35:41.360" v="120" actId="2711"/>
        <pc:sldMkLst>
          <pc:docMk/>
          <pc:sldMk cId="2643352934" sldId="494"/>
        </pc:sldMkLst>
        <pc:spChg chg="mod">
          <ac:chgData name="Jeff Iannucci" userId="a2e5977d-43d6-4157-bb4e-a10e8ba9d1be" providerId="ADAL" clId="{530C759D-2B6A-4C11-9E60-1C1FF02845D6}" dt="2023-06-08T13:35:41.360" v="120" actId="2711"/>
          <ac:spMkLst>
            <pc:docMk/>
            <pc:sldMk cId="2643352934" sldId="494"/>
            <ac:spMk id="2" creationId="{00000000-0000-0000-0000-000000000000}"/>
          </ac:spMkLst>
        </pc:spChg>
        <pc:picChg chg="del">
          <ac:chgData name="Jeff Iannucci" userId="a2e5977d-43d6-4157-bb4e-a10e8ba9d1be" providerId="ADAL" clId="{530C759D-2B6A-4C11-9E60-1C1FF02845D6}" dt="2023-06-08T13:30:36.817" v="75" actId="478"/>
          <ac:picMkLst>
            <pc:docMk/>
            <pc:sldMk cId="2643352934" sldId="494"/>
            <ac:picMk id="9" creationId="{97EDC7E6-82DE-EBA5-8CF9-6F5F9B4F4B7A}"/>
          </ac:picMkLst>
        </pc:picChg>
      </pc:sldChg>
      <pc:sldChg chg="delSp modSp mod">
        <pc:chgData name="Jeff Iannucci" userId="a2e5977d-43d6-4157-bb4e-a10e8ba9d1be" providerId="ADAL" clId="{530C759D-2B6A-4C11-9E60-1C1FF02845D6}" dt="2023-06-08T13:31:59.319" v="78" actId="2711"/>
        <pc:sldMkLst>
          <pc:docMk/>
          <pc:sldMk cId="2923089429" sldId="496"/>
        </pc:sldMkLst>
        <pc:spChg chg="mod">
          <ac:chgData name="Jeff Iannucci" userId="a2e5977d-43d6-4157-bb4e-a10e8ba9d1be" providerId="ADAL" clId="{530C759D-2B6A-4C11-9E60-1C1FF02845D6}" dt="2023-06-08T13:31:59.319" v="78" actId="2711"/>
          <ac:spMkLst>
            <pc:docMk/>
            <pc:sldMk cId="2923089429" sldId="496"/>
            <ac:spMk id="14" creationId="{3D79D2F0-392B-1B24-F3E8-EF7A429A924D}"/>
          </ac:spMkLst>
        </pc:spChg>
        <pc:spChg chg="mod">
          <ac:chgData name="Jeff Iannucci" userId="a2e5977d-43d6-4157-bb4e-a10e8ba9d1be" providerId="ADAL" clId="{530C759D-2B6A-4C11-9E60-1C1FF02845D6}" dt="2023-06-08T13:31:59.319" v="78" actId="2711"/>
          <ac:spMkLst>
            <pc:docMk/>
            <pc:sldMk cId="2923089429" sldId="496"/>
            <ac:spMk id="15" creationId="{232E7DFE-4FF9-FE31-9439-3B6F912EF5E8}"/>
          </ac:spMkLst>
        </pc:spChg>
        <pc:spChg chg="mod">
          <ac:chgData name="Jeff Iannucci" userId="a2e5977d-43d6-4157-bb4e-a10e8ba9d1be" providerId="ADAL" clId="{530C759D-2B6A-4C11-9E60-1C1FF02845D6}" dt="2023-06-08T13:31:59.319" v="78" actId="2711"/>
          <ac:spMkLst>
            <pc:docMk/>
            <pc:sldMk cId="2923089429" sldId="496"/>
            <ac:spMk id="16" creationId="{29A5C31B-32E6-113A-B05F-E562450B7A05}"/>
          </ac:spMkLst>
        </pc:spChg>
        <pc:picChg chg="del">
          <ac:chgData name="Jeff Iannucci" userId="a2e5977d-43d6-4157-bb4e-a10e8ba9d1be" providerId="ADAL" clId="{530C759D-2B6A-4C11-9E60-1C1FF02845D6}" dt="2023-06-08T13:30:23.369" v="72" actId="478"/>
          <ac:picMkLst>
            <pc:docMk/>
            <pc:sldMk cId="2923089429" sldId="496"/>
            <ac:picMk id="9" creationId="{97EDC7E6-82DE-EBA5-8CF9-6F5F9B4F4B7A}"/>
          </ac:picMkLst>
        </pc:picChg>
      </pc:sldChg>
      <pc:sldChg chg="delSp modSp mod">
        <pc:chgData name="Jeff Iannucci" userId="a2e5977d-43d6-4157-bb4e-a10e8ba9d1be" providerId="ADAL" clId="{530C759D-2B6A-4C11-9E60-1C1FF02845D6}" dt="2023-06-08T13:33:25.133" v="84" actId="2711"/>
        <pc:sldMkLst>
          <pc:docMk/>
          <pc:sldMk cId="420016756" sldId="497"/>
        </pc:sldMkLst>
        <pc:spChg chg="mod">
          <ac:chgData name="Jeff Iannucci" userId="a2e5977d-43d6-4157-bb4e-a10e8ba9d1be" providerId="ADAL" clId="{530C759D-2B6A-4C11-9E60-1C1FF02845D6}" dt="2023-06-08T13:33:25.133" v="84" actId="2711"/>
          <ac:spMkLst>
            <pc:docMk/>
            <pc:sldMk cId="420016756" sldId="497"/>
            <ac:spMk id="14" creationId="{3D79D2F0-392B-1B24-F3E8-EF7A429A924D}"/>
          </ac:spMkLst>
        </pc:spChg>
        <pc:spChg chg="mod">
          <ac:chgData name="Jeff Iannucci" userId="a2e5977d-43d6-4157-bb4e-a10e8ba9d1be" providerId="ADAL" clId="{530C759D-2B6A-4C11-9E60-1C1FF02845D6}" dt="2023-06-08T13:33:25.133" v="84" actId="2711"/>
          <ac:spMkLst>
            <pc:docMk/>
            <pc:sldMk cId="420016756" sldId="497"/>
            <ac:spMk id="15" creationId="{232E7DFE-4FF9-FE31-9439-3B6F912EF5E8}"/>
          </ac:spMkLst>
        </pc:spChg>
        <pc:spChg chg="mod">
          <ac:chgData name="Jeff Iannucci" userId="a2e5977d-43d6-4157-bb4e-a10e8ba9d1be" providerId="ADAL" clId="{530C759D-2B6A-4C11-9E60-1C1FF02845D6}" dt="2023-06-08T13:33:25.133" v="84" actId="2711"/>
          <ac:spMkLst>
            <pc:docMk/>
            <pc:sldMk cId="420016756" sldId="497"/>
            <ac:spMk id="16" creationId="{29A5C31B-32E6-113A-B05F-E562450B7A05}"/>
          </ac:spMkLst>
        </pc:spChg>
        <pc:picChg chg="del">
          <ac:chgData name="Jeff Iannucci" userId="a2e5977d-43d6-4157-bb4e-a10e8ba9d1be" providerId="ADAL" clId="{530C759D-2B6A-4C11-9E60-1C1FF02845D6}" dt="2023-06-08T13:30:27.078" v="73" actId="478"/>
          <ac:picMkLst>
            <pc:docMk/>
            <pc:sldMk cId="420016756" sldId="497"/>
            <ac:picMk id="9" creationId="{97EDC7E6-82DE-EBA5-8CF9-6F5F9B4F4B7A}"/>
          </ac:picMkLst>
        </pc:picChg>
      </pc:sldChg>
      <pc:sldChg chg="delSp modSp mod">
        <pc:chgData name="Jeff Iannucci" userId="a2e5977d-43d6-4157-bb4e-a10e8ba9d1be" providerId="ADAL" clId="{530C759D-2B6A-4C11-9E60-1C1FF02845D6}" dt="2023-06-08T13:34:35.923" v="94" actId="2711"/>
        <pc:sldMkLst>
          <pc:docMk/>
          <pc:sldMk cId="200172642" sldId="498"/>
        </pc:sldMkLst>
        <pc:spChg chg="mod">
          <ac:chgData name="Jeff Iannucci" userId="a2e5977d-43d6-4157-bb4e-a10e8ba9d1be" providerId="ADAL" clId="{530C759D-2B6A-4C11-9E60-1C1FF02845D6}" dt="2023-06-08T13:34:35.923" v="94" actId="2711"/>
          <ac:spMkLst>
            <pc:docMk/>
            <pc:sldMk cId="200172642" sldId="498"/>
            <ac:spMk id="14" creationId="{3D79D2F0-392B-1B24-F3E8-EF7A429A924D}"/>
          </ac:spMkLst>
        </pc:spChg>
        <pc:spChg chg="mod">
          <ac:chgData name="Jeff Iannucci" userId="a2e5977d-43d6-4157-bb4e-a10e8ba9d1be" providerId="ADAL" clId="{530C759D-2B6A-4C11-9E60-1C1FF02845D6}" dt="2023-06-08T13:34:35.923" v="94" actId="2711"/>
          <ac:spMkLst>
            <pc:docMk/>
            <pc:sldMk cId="200172642" sldId="498"/>
            <ac:spMk id="15" creationId="{232E7DFE-4FF9-FE31-9439-3B6F912EF5E8}"/>
          </ac:spMkLst>
        </pc:spChg>
        <pc:spChg chg="mod">
          <ac:chgData name="Jeff Iannucci" userId="a2e5977d-43d6-4157-bb4e-a10e8ba9d1be" providerId="ADAL" clId="{530C759D-2B6A-4C11-9E60-1C1FF02845D6}" dt="2023-06-08T13:34:35.923" v="94" actId="2711"/>
          <ac:spMkLst>
            <pc:docMk/>
            <pc:sldMk cId="200172642" sldId="498"/>
            <ac:spMk id="16" creationId="{29A5C31B-32E6-113A-B05F-E562450B7A05}"/>
          </ac:spMkLst>
        </pc:spChg>
        <pc:picChg chg="del">
          <ac:chgData name="Jeff Iannucci" userId="a2e5977d-43d6-4157-bb4e-a10e8ba9d1be" providerId="ADAL" clId="{530C759D-2B6A-4C11-9E60-1C1FF02845D6}" dt="2023-06-08T13:30:32.030" v="74" actId="478"/>
          <ac:picMkLst>
            <pc:docMk/>
            <pc:sldMk cId="200172642" sldId="498"/>
            <ac:picMk id="9" creationId="{97EDC7E6-82DE-EBA5-8CF9-6F5F9B4F4B7A}"/>
          </ac:picMkLst>
        </pc:picChg>
      </pc:sldChg>
      <pc:sldChg chg="modSp">
        <pc:chgData name="Jeff Iannucci" userId="a2e5977d-43d6-4157-bb4e-a10e8ba9d1be" providerId="ADAL" clId="{530C759D-2B6A-4C11-9E60-1C1FF02845D6}" dt="2023-06-08T13:32:05.491" v="79" actId="2711"/>
        <pc:sldMkLst>
          <pc:docMk/>
          <pc:sldMk cId="2867439210" sldId="499"/>
        </pc:sldMkLst>
        <pc:spChg chg="mod">
          <ac:chgData name="Jeff Iannucci" userId="a2e5977d-43d6-4157-bb4e-a10e8ba9d1be" providerId="ADAL" clId="{530C759D-2B6A-4C11-9E60-1C1FF02845D6}" dt="2023-06-08T13:32:05.491" v="79" actId="2711"/>
          <ac:spMkLst>
            <pc:docMk/>
            <pc:sldMk cId="2867439210" sldId="499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2:05.491" v="79" actId="2711"/>
          <ac:spMkLst>
            <pc:docMk/>
            <pc:sldMk cId="2867439210" sldId="499"/>
            <ac:spMk id="6" creationId="{93F92BFC-1F49-7208-CC1B-1C0C60C7F1F6}"/>
          </ac:spMkLst>
        </pc:spChg>
        <pc:spChg chg="mod">
          <ac:chgData name="Jeff Iannucci" userId="a2e5977d-43d6-4157-bb4e-a10e8ba9d1be" providerId="ADAL" clId="{530C759D-2B6A-4C11-9E60-1C1FF02845D6}" dt="2023-06-08T13:32:05.491" v="79" actId="2711"/>
          <ac:spMkLst>
            <pc:docMk/>
            <pc:sldMk cId="2867439210" sldId="499"/>
            <ac:spMk id="7" creationId="{7ECAE329-DC31-2FDF-D5EB-AA0BBBDDC572}"/>
          </ac:spMkLst>
        </pc:spChg>
        <pc:spChg chg="mod">
          <ac:chgData name="Jeff Iannucci" userId="a2e5977d-43d6-4157-bb4e-a10e8ba9d1be" providerId="ADAL" clId="{530C759D-2B6A-4C11-9E60-1C1FF02845D6}" dt="2023-06-08T13:32:05.491" v="79" actId="2711"/>
          <ac:spMkLst>
            <pc:docMk/>
            <pc:sldMk cId="2867439210" sldId="499"/>
            <ac:spMk id="8" creationId="{4D41AF94-064A-F014-7261-34326109AB54}"/>
          </ac:spMkLst>
        </pc:spChg>
        <pc:picChg chg="mod">
          <ac:chgData name="Jeff Iannucci" userId="a2e5977d-43d6-4157-bb4e-a10e8ba9d1be" providerId="ADAL" clId="{530C759D-2B6A-4C11-9E60-1C1FF02845D6}" dt="2023-06-08T13:32:05.491" v="79" actId="2711"/>
          <ac:picMkLst>
            <pc:docMk/>
            <pc:sldMk cId="2867439210" sldId="499"/>
            <ac:picMk id="4" creationId="{5342F156-A4CA-D039-B195-8758489AA661}"/>
          </ac:picMkLst>
        </pc:picChg>
      </pc:sldChg>
      <pc:sldChg chg="del">
        <pc:chgData name="Jeff Iannucci" userId="a2e5977d-43d6-4157-bb4e-a10e8ba9d1be" providerId="ADAL" clId="{530C759D-2B6A-4C11-9E60-1C1FF02845D6}" dt="2023-06-08T13:43:25.016" v="223" actId="2696"/>
        <pc:sldMkLst>
          <pc:docMk/>
          <pc:sldMk cId="3179228241" sldId="500"/>
        </pc:sldMkLst>
      </pc:sldChg>
      <pc:sldChg chg="modSp">
        <pc:chgData name="Jeff Iannucci" userId="a2e5977d-43d6-4157-bb4e-a10e8ba9d1be" providerId="ADAL" clId="{530C759D-2B6A-4C11-9E60-1C1FF02845D6}" dt="2023-06-08T13:32:21.631" v="80" actId="2711"/>
        <pc:sldMkLst>
          <pc:docMk/>
          <pc:sldMk cId="793785491" sldId="502"/>
        </pc:sldMkLst>
        <pc:spChg chg="mod">
          <ac:chgData name="Jeff Iannucci" userId="a2e5977d-43d6-4157-bb4e-a10e8ba9d1be" providerId="ADAL" clId="{530C759D-2B6A-4C11-9E60-1C1FF02845D6}" dt="2023-06-08T13:32:21.631" v="80" actId="2711"/>
          <ac:spMkLst>
            <pc:docMk/>
            <pc:sldMk cId="793785491" sldId="502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2:21.631" v="80" actId="2711"/>
          <ac:spMkLst>
            <pc:docMk/>
            <pc:sldMk cId="793785491" sldId="502"/>
            <ac:spMk id="7" creationId="{FDD11E97-D792-C4EA-54DA-28F0DF577D5E}"/>
          </ac:spMkLst>
        </pc:spChg>
        <pc:spChg chg="mod">
          <ac:chgData name="Jeff Iannucci" userId="a2e5977d-43d6-4157-bb4e-a10e8ba9d1be" providerId="ADAL" clId="{530C759D-2B6A-4C11-9E60-1C1FF02845D6}" dt="2023-06-08T13:32:21.631" v="80" actId="2711"/>
          <ac:spMkLst>
            <pc:docMk/>
            <pc:sldMk cId="793785491" sldId="502"/>
            <ac:spMk id="8" creationId="{2547FCCF-19C2-1C6A-66CC-54549BE02883}"/>
          </ac:spMkLst>
        </pc:spChg>
        <pc:spChg chg="mod">
          <ac:chgData name="Jeff Iannucci" userId="a2e5977d-43d6-4157-bb4e-a10e8ba9d1be" providerId="ADAL" clId="{530C759D-2B6A-4C11-9E60-1C1FF02845D6}" dt="2023-06-08T13:32:21.631" v="80" actId="2711"/>
          <ac:spMkLst>
            <pc:docMk/>
            <pc:sldMk cId="793785491" sldId="502"/>
            <ac:spMk id="9" creationId="{681F6944-8DDB-A318-9E97-B9BB89D2E882}"/>
          </ac:spMkLst>
        </pc:spChg>
        <pc:picChg chg="mod">
          <ac:chgData name="Jeff Iannucci" userId="a2e5977d-43d6-4157-bb4e-a10e8ba9d1be" providerId="ADAL" clId="{530C759D-2B6A-4C11-9E60-1C1FF02845D6}" dt="2023-06-08T13:32:21.631" v="80" actId="2711"/>
          <ac:picMkLst>
            <pc:docMk/>
            <pc:sldMk cId="793785491" sldId="502"/>
            <ac:picMk id="4" creationId="{8165A949-936F-84DE-6A43-9EF87B563024}"/>
          </ac:picMkLst>
        </pc:picChg>
      </pc:sldChg>
      <pc:sldChg chg="modSp">
        <pc:chgData name="Jeff Iannucci" userId="a2e5977d-43d6-4157-bb4e-a10e8ba9d1be" providerId="ADAL" clId="{530C759D-2B6A-4C11-9E60-1C1FF02845D6}" dt="2023-06-08T13:29:48.324" v="69" actId="2711"/>
        <pc:sldMkLst>
          <pc:docMk/>
          <pc:sldMk cId="3507668678" sldId="503"/>
        </pc:sldMkLst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6" creationId="{05C0E161-5A85-2D77-B41C-BED6A3A9F289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9" creationId="{5A7E37C8-2096-732D-A8D1-8630AAC31334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10" creationId="{C4679A04-C700-8F82-6167-2A1DDFA018D2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11" creationId="{FC0204E6-8BD6-6B3E-FA8F-EC172D14FEC4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12" creationId="{C09179F3-3550-7BD5-DD75-0CCB81401483}"/>
          </ac:spMkLst>
        </pc:spChg>
        <pc:spChg chg="mod">
          <ac:chgData name="Jeff Iannucci" userId="a2e5977d-43d6-4157-bb4e-a10e8ba9d1be" providerId="ADAL" clId="{530C759D-2B6A-4C11-9E60-1C1FF02845D6}" dt="2023-06-08T13:29:48.324" v="69" actId="2711"/>
          <ac:spMkLst>
            <pc:docMk/>
            <pc:sldMk cId="3507668678" sldId="503"/>
            <ac:spMk id="13" creationId="{73DC05A0-9292-C7A5-11D1-0F50104F800C}"/>
          </ac:spMkLst>
        </pc:spChg>
        <pc:picChg chg="mod">
          <ac:chgData name="Jeff Iannucci" userId="a2e5977d-43d6-4157-bb4e-a10e8ba9d1be" providerId="ADAL" clId="{530C759D-2B6A-4C11-9E60-1C1FF02845D6}" dt="2023-06-08T13:29:48.324" v="69" actId="2711"/>
          <ac:picMkLst>
            <pc:docMk/>
            <pc:sldMk cId="3507668678" sldId="503"/>
            <ac:picMk id="4" creationId="{F5E279CB-DCC3-EC2E-1423-F0A4A416ADB3}"/>
          </ac:picMkLst>
        </pc:picChg>
      </pc:sldChg>
      <pc:sldChg chg="modSp mod modShow">
        <pc:chgData name="Jeff Iannucci" userId="a2e5977d-43d6-4157-bb4e-a10e8ba9d1be" providerId="ADAL" clId="{530C759D-2B6A-4C11-9E60-1C1FF02845D6}" dt="2023-06-10T01:02:19.080" v="278" actId="729"/>
        <pc:sldMkLst>
          <pc:docMk/>
          <pc:sldMk cId="1300095539" sldId="504"/>
        </pc:sldMkLst>
        <pc:spChg chg="mod">
          <ac:chgData name="Jeff Iannucci" userId="a2e5977d-43d6-4157-bb4e-a10e8ba9d1be" providerId="ADAL" clId="{530C759D-2B6A-4C11-9E60-1C1FF02845D6}" dt="2023-06-08T13:32:27.616" v="81" actId="2711"/>
          <ac:spMkLst>
            <pc:docMk/>
            <pc:sldMk cId="1300095539" sldId="504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2:27.616" v="81" actId="2711"/>
          <ac:spMkLst>
            <pc:docMk/>
            <pc:sldMk cId="1300095539" sldId="504"/>
            <ac:spMk id="6" creationId="{B8AE3C01-F1EB-4C50-3A0B-1CF683C45786}"/>
          </ac:spMkLst>
        </pc:spChg>
        <pc:spChg chg="mod">
          <ac:chgData name="Jeff Iannucci" userId="a2e5977d-43d6-4157-bb4e-a10e8ba9d1be" providerId="ADAL" clId="{530C759D-2B6A-4C11-9E60-1C1FF02845D6}" dt="2023-06-08T13:32:27.616" v="81" actId="2711"/>
          <ac:spMkLst>
            <pc:docMk/>
            <pc:sldMk cId="1300095539" sldId="504"/>
            <ac:spMk id="7" creationId="{990ECCDC-EE9A-AC38-3753-2356749349D1}"/>
          </ac:spMkLst>
        </pc:spChg>
        <pc:spChg chg="mod">
          <ac:chgData name="Jeff Iannucci" userId="a2e5977d-43d6-4157-bb4e-a10e8ba9d1be" providerId="ADAL" clId="{530C759D-2B6A-4C11-9E60-1C1FF02845D6}" dt="2023-06-08T13:32:27.616" v="81" actId="2711"/>
          <ac:spMkLst>
            <pc:docMk/>
            <pc:sldMk cId="1300095539" sldId="504"/>
            <ac:spMk id="8" creationId="{7524BD18-9111-5254-74DB-6678C122530C}"/>
          </ac:spMkLst>
        </pc:spChg>
        <pc:picChg chg="mod">
          <ac:chgData name="Jeff Iannucci" userId="a2e5977d-43d6-4157-bb4e-a10e8ba9d1be" providerId="ADAL" clId="{530C759D-2B6A-4C11-9E60-1C1FF02845D6}" dt="2023-06-08T13:32:27.616" v="81" actId="2711"/>
          <ac:picMkLst>
            <pc:docMk/>
            <pc:sldMk cId="1300095539" sldId="504"/>
            <ac:picMk id="4" creationId="{60659ED6-A2ED-CDB6-2011-C3774BF255F5}"/>
          </ac:picMkLst>
        </pc:picChg>
      </pc:sldChg>
      <pc:sldChg chg="modSp">
        <pc:chgData name="Jeff Iannucci" userId="a2e5977d-43d6-4157-bb4e-a10e8ba9d1be" providerId="ADAL" clId="{530C759D-2B6A-4C11-9E60-1C1FF02845D6}" dt="2023-06-08T13:32:35.452" v="82" actId="2711"/>
        <pc:sldMkLst>
          <pc:docMk/>
          <pc:sldMk cId="475219630" sldId="505"/>
        </pc:sldMkLst>
        <pc:spChg chg="mod">
          <ac:chgData name="Jeff Iannucci" userId="a2e5977d-43d6-4157-bb4e-a10e8ba9d1be" providerId="ADAL" clId="{530C759D-2B6A-4C11-9E60-1C1FF02845D6}" dt="2023-06-08T13:32:35.452" v="82" actId="2711"/>
          <ac:spMkLst>
            <pc:docMk/>
            <pc:sldMk cId="475219630" sldId="505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2:35.452" v="82" actId="2711"/>
          <ac:spMkLst>
            <pc:docMk/>
            <pc:sldMk cId="475219630" sldId="505"/>
            <ac:spMk id="8" creationId="{9362A0BA-61CF-E805-043C-2C0AFECAAAF6}"/>
          </ac:spMkLst>
        </pc:spChg>
        <pc:picChg chg="mod">
          <ac:chgData name="Jeff Iannucci" userId="a2e5977d-43d6-4157-bb4e-a10e8ba9d1be" providerId="ADAL" clId="{530C759D-2B6A-4C11-9E60-1C1FF02845D6}" dt="2023-06-08T13:32:35.452" v="82" actId="2711"/>
          <ac:picMkLst>
            <pc:docMk/>
            <pc:sldMk cId="475219630" sldId="505"/>
            <ac:picMk id="4" creationId="{1F0F8F88-38F5-B091-0D24-AD0320E42835}"/>
          </ac:picMkLst>
        </pc:picChg>
        <pc:picChg chg="mod">
          <ac:chgData name="Jeff Iannucci" userId="a2e5977d-43d6-4157-bb4e-a10e8ba9d1be" providerId="ADAL" clId="{530C759D-2B6A-4C11-9E60-1C1FF02845D6}" dt="2023-06-08T13:32:35.452" v="82" actId="2711"/>
          <ac:picMkLst>
            <pc:docMk/>
            <pc:sldMk cId="475219630" sldId="505"/>
            <ac:picMk id="7" creationId="{E0F2C254-EC78-9393-87D8-E3FF6C24F19A}"/>
          </ac:picMkLst>
        </pc:picChg>
      </pc:sldChg>
      <pc:sldChg chg="modSp">
        <pc:chgData name="Jeff Iannucci" userId="a2e5977d-43d6-4157-bb4e-a10e8ba9d1be" providerId="ADAL" clId="{530C759D-2B6A-4C11-9E60-1C1FF02845D6}" dt="2023-06-08T13:32:42.991" v="83" actId="2711"/>
        <pc:sldMkLst>
          <pc:docMk/>
          <pc:sldMk cId="2017843420" sldId="506"/>
        </pc:sldMkLst>
        <pc:spChg chg="mod">
          <ac:chgData name="Jeff Iannucci" userId="a2e5977d-43d6-4157-bb4e-a10e8ba9d1be" providerId="ADAL" clId="{530C759D-2B6A-4C11-9E60-1C1FF02845D6}" dt="2023-06-08T13:32:42.991" v="83" actId="2711"/>
          <ac:spMkLst>
            <pc:docMk/>
            <pc:sldMk cId="2017843420" sldId="506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2:42.991" v="83" actId="2711"/>
          <ac:spMkLst>
            <pc:docMk/>
            <pc:sldMk cId="2017843420" sldId="506"/>
            <ac:spMk id="8" creationId="{2B5038AC-A727-5900-BB4E-425FFDDFCE69}"/>
          </ac:spMkLst>
        </pc:spChg>
        <pc:spChg chg="mod">
          <ac:chgData name="Jeff Iannucci" userId="a2e5977d-43d6-4157-bb4e-a10e8ba9d1be" providerId="ADAL" clId="{530C759D-2B6A-4C11-9E60-1C1FF02845D6}" dt="2023-06-08T13:32:42.991" v="83" actId="2711"/>
          <ac:spMkLst>
            <pc:docMk/>
            <pc:sldMk cId="2017843420" sldId="506"/>
            <ac:spMk id="9" creationId="{5CC8C598-3B47-CC1E-7653-E42E802BF587}"/>
          </ac:spMkLst>
        </pc:spChg>
        <pc:spChg chg="mod">
          <ac:chgData name="Jeff Iannucci" userId="a2e5977d-43d6-4157-bb4e-a10e8ba9d1be" providerId="ADAL" clId="{530C759D-2B6A-4C11-9E60-1C1FF02845D6}" dt="2023-06-08T13:32:42.991" v="83" actId="2711"/>
          <ac:spMkLst>
            <pc:docMk/>
            <pc:sldMk cId="2017843420" sldId="506"/>
            <ac:spMk id="10" creationId="{15F0C73F-C7DA-2454-2775-65A81ED5FE95}"/>
          </ac:spMkLst>
        </pc:spChg>
        <pc:picChg chg="mod">
          <ac:chgData name="Jeff Iannucci" userId="a2e5977d-43d6-4157-bb4e-a10e8ba9d1be" providerId="ADAL" clId="{530C759D-2B6A-4C11-9E60-1C1FF02845D6}" dt="2023-06-08T13:32:42.991" v="83" actId="2711"/>
          <ac:picMkLst>
            <pc:docMk/>
            <pc:sldMk cId="2017843420" sldId="506"/>
            <ac:picMk id="4" creationId="{B1582333-CC82-22A8-DE2D-7E38689C5203}"/>
          </ac:picMkLst>
        </pc:picChg>
        <pc:picChg chg="mod">
          <ac:chgData name="Jeff Iannucci" userId="a2e5977d-43d6-4157-bb4e-a10e8ba9d1be" providerId="ADAL" clId="{530C759D-2B6A-4C11-9E60-1C1FF02845D6}" dt="2023-06-08T13:32:42.991" v="83" actId="2711"/>
          <ac:picMkLst>
            <pc:docMk/>
            <pc:sldMk cId="2017843420" sldId="506"/>
            <ac:picMk id="7" creationId="{E7F56F71-0E9D-CF13-47AF-4EE1E0369D0E}"/>
          </ac:picMkLst>
        </pc:picChg>
      </pc:sldChg>
      <pc:sldChg chg="modSp">
        <pc:chgData name="Jeff Iannucci" userId="a2e5977d-43d6-4157-bb4e-a10e8ba9d1be" providerId="ADAL" clId="{530C759D-2B6A-4C11-9E60-1C1FF02845D6}" dt="2023-06-08T13:33:35.184" v="85" actId="2711"/>
        <pc:sldMkLst>
          <pc:docMk/>
          <pc:sldMk cId="2647982537" sldId="507"/>
        </pc:sldMkLst>
        <pc:spChg chg="mod">
          <ac:chgData name="Jeff Iannucci" userId="a2e5977d-43d6-4157-bb4e-a10e8ba9d1be" providerId="ADAL" clId="{530C759D-2B6A-4C11-9E60-1C1FF02845D6}" dt="2023-06-08T13:33:35.184" v="85" actId="2711"/>
          <ac:spMkLst>
            <pc:docMk/>
            <pc:sldMk cId="2647982537" sldId="507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3:35.184" v="85" actId="2711"/>
          <ac:spMkLst>
            <pc:docMk/>
            <pc:sldMk cId="2647982537" sldId="507"/>
            <ac:spMk id="8" creationId="{15A4A35D-4BD4-4FB9-EA60-286A71938291}"/>
          </ac:spMkLst>
        </pc:spChg>
        <pc:spChg chg="mod">
          <ac:chgData name="Jeff Iannucci" userId="a2e5977d-43d6-4157-bb4e-a10e8ba9d1be" providerId="ADAL" clId="{530C759D-2B6A-4C11-9E60-1C1FF02845D6}" dt="2023-06-08T13:33:35.184" v="85" actId="2711"/>
          <ac:spMkLst>
            <pc:docMk/>
            <pc:sldMk cId="2647982537" sldId="507"/>
            <ac:spMk id="10" creationId="{356B0D46-B46C-1C04-C7B4-1E56B447AA9E}"/>
          </ac:spMkLst>
        </pc:spChg>
        <pc:picChg chg="mod">
          <ac:chgData name="Jeff Iannucci" userId="a2e5977d-43d6-4157-bb4e-a10e8ba9d1be" providerId="ADAL" clId="{530C759D-2B6A-4C11-9E60-1C1FF02845D6}" dt="2023-06-08T13:33:35.184" v="85" actId="2711"/>
          <ac:picMkLst>
            <pc:docMk/>
            <pc:sldMk cId="2647982537" sldId="507"/>
            <ac:picMk id="4" creationId="{6B6C428C-1105-8A1C-476C-5E7F893C55E0}"/>
          </ac:picMkLst>
        </pc:picChg>
        <pc:picChg chg="mod">
          <ac:chgData name="Jeff Iannucci" userId="a2e5977d-43d6-4157-bb4e-a10e8ba9d1be" providerId="ADAL" clId="{530C759D-2B6A-4C11-9E60-1C1FF02845D6}" dt="2023-06-08T13:33:35.184" v="85" actId="2711"/>
          <ac:picMkLst>
            <pc:docMk/>
            <pc:sldMk cId="2647982537" sldId="507"/>
            <ac:picMk id="7" creationId="{E9D19277-8929-3656-F2BA-888D87155A76}"/>
          </ac:picMkLst>
        </pc:picChg>
      </pc:sldChg>
      <pc:sldChg chg="modSp">
        <pc:chgData name="Jeff Iannucci" userId="a2e5977d-43d6-4157-bb4e-a10e8ba9d1be" providerId="ADAL" clId="{530C759D-2B6A-4C11-9E60-1C1FF02845D6}" dt="2023-06-08T13:33:42.782" v="86" actId="2711"/>
        <pc:sldMkLst>
          <pc:docMk/>
          <pc:sldMk cId="3676693890" sldId="508"/>
        </pc:sldMkLst>
        <pc:spChg chg="mod">
          <ac:chgData name="Jeff Iannucci" userId="a2e5977d-43d6-4157-bb4e-a10e8ba9d1be" providerId="ADAL" clId="{530C759D-2B6A-4C11-9E60-1C1FF02845D6}" dt="2023-06-08T13:33:42.782" v="86" actId="2711"/>
          <ac:spMkLst>
            <pc:docMk/>
            <pc:sldMk cId="3676693890" sldId="508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3:42.782" v="86" actId="2711"/>
          <ac:spMkLst>
            <pc:docMk/>
            <pc:sldMk cId="3676693890" sldId="508"/>
            <ac:spMk id="3" creationId="{83D8F283-C5F9-4318-DE14-840DAB8AF741}"/>
          </ac:spMkLst>
        </pc:spChg>
        <pc:spChg chg="mod">
          <ac:chgData name="Jeff Iannucci" userId="a2e5977d-43d6-4157-bb4e-a10e8ba9d1be" providerId="ADAL" clId="{530C759D-2B6A-4C11-9E60-1C1FF02845D6}" dt="2023-06-08T13:33:42.782" v="86" actId="2711"/>
          <ac:spMkLst>
            <pc:docMk/>
            <pc:sldMk cId="3676693890" sldId="508"/>
            <ac:spMk id="6" creationId="{0E82F4AA-B135-2D03-FFB5-0B572DFF9409}"/>
          </ac:spMkLst>
        </pc:spChg>
        <pc:spChg chg="mod">
          <ac:chgData name="Jeff Iannucci" userId="a2e5977d-43d6-4157-bb4e-a10e8ba9d1be" providerId="ADAL" clId="{530C759D-2B6A-4C11-9E60-1C1FF02845D6}" dt="2023-06-08T13:33:42.782" v="86" actId="2711"/>
          <ac:spMkLst>
            <pc:docMk/>
            <pc:sldMk cId="3676693890" sldId="508"/>
            <ac:spMk id="8" creationId="{0EA2AA1B-A5B2-3F26-C7D2-BA0A55473B9D}"/>
          </ac:spMkLst>
        </pc:spChg>
        <pc:picChg chg="mod">
          <ac:chgData name="Jeff Iannucci" userId="a2e5977d-43d6-4157-bb4e-a10e8ba9d1be" providerId="ADAL" clId="{530C759D-2B6A-4C11-9E60-1C1FF02845D6}" dt="2023-06-08T13:33:42.782" v="86" actId="2711"/>
          <ac:picMkLst>
            <pc:docMk/>
            <pc:sldMk cId="3676693890" sldId="508"/>
            <ac:picMk id="4" creationId="{F76B7DD7-DF1E-F858-02EC-1EECE0B401B1}"/>
          </ac:picMkLst>
        </pc:picChg>
        <pc:picChg chg="mod">
          <ac:chgData name="Jeff Iannucci" userId="a2e5977d-43d6-4157-bb4e-a10e8ba9d1be" providerId="ADAL" clId="{530C759D-2B6A-4C11-9E60-1C1FF02845D6}" dt="2023-06-08T13:33:42.782" v="86" actId="2711"/>
          <ac:picMkLst>
            <pc:docMk/>
            <pc:sldMk cId="3676693890" sldId="508"/>
            <ac:picMk id="7" creationId="{1D4EEC50-88CA-1E30-FCFF-152B9258B317}"/>
          </ac:picMkLst>
        </pc:picChg>
      </pc:sldChg>
      <pc:sldChg chg="modSp">
        <pc:chgData name="Jeff Iannucci" userId="a2e5977d-43d6-4157-bb4e-a10e8ba9d1be" providerId="ADAL" clId="{530C759D-2B6A-4C11-9E60-1C1FF02845D6}" dt="2023-06-08T13:33:49.045" v="87" actId="2711"/>
        <pc:sldMkLst>
          <pc:docMk/>
          <pc:sldMk cId="4235366915" sldId="509"/>
        </pc:sldMkLst>
        <pc:spChg chg="mod">
          <ac:chgData name="Jeff Iannucci" userId="a2e5977d-43d6-4157-bb4e-a10e8ba9d1be" providerId="ADAL" clId="{530C759D-2B6A-4C11-9E60-1C1FF02845D6}" dt="2023-06-08T13:33:49.045" v="87" actId="2711"/>
          <ac:spMkLst>
            <pc:docMk/>
            <pc:sldMk cId="4235366915" sldId="509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3:49.045" v="87" actId="2711"/>
          <ac:spMkLst>
            <pc:docMk/>
            <pc:sldMk cId="4235366915" sldId="509"/>
            <ac:spMk id="8" creationId="{596C6CDC-8B32-3CAE-4A09-B6AEFCD042D4}"/>
          </ac:spMkLst>
        </pc:spChg>
        <pc:spChg chg="mod">
          <ac:chgData name="Jeff Iannucci" userId="a2e5977d-43d6-4157-bb4e-a10e8ba9d1be" providerId="ADAL" clId="{530C759D-2B6A-4C11-9E60-1C1FF02845D6}" dt="2023-06-08T13:33:49.045" v="87" actId="2711"/>
          <ac:spMkLst>
            <pc:docMk/>
            <pc:sldMk cId="4235366915" sldId="509"/>
            <ac:spMk id="9" creationId="{331C054C-081E-7E96-B0F7-43AF326B30C2}"/>
          </ac:spMkLst>
        </pc:spChg>
        <pc:spChg chg="mod">
          <ac:chgData name="Jeff Iannucci" userId="a2e5977d-43d6-4157-bb4e-a10e8ba9d1be" providerId="ADAL" clId="{530C759D-2B6A-4C11-9E60-1C1FF02845D6}" dt="2023-06-08T13:33:49.045" v="87" actId="2711"/>
          <ac:spMkLst>
            <pc:docMk/>
            <pc:sldMk cId="4235366915" sldId="509"/>
            <ac:spMk id="10" creationId="{41C20B8A-314E-269C-9E51-1BE0A41B3031}"/>
          </ac:spMkLst>
        </pc:spChg>
        <pc:picChg chg="mod">
          <ac:chgData name="Jeff Iannucci" userId="a2e5977d-43d6-4157-bb4e-a10e8ba9d1be" providerId="ADAL" clId="{530C759D-2B6A-4C11-9E60-1C1FF02845D6}" dt="2023-06-08T13:33:49.045" v="87" actId="2711"/>
          <ac:picMkLst>
            <pc:docMk/>
            <pc:sldMk cId="4235366915" sldId="509"/>
            <ac:picMk id="4" creationId="{C76EEA19-4163-BEDF-7029-C0C01A5AC6A5}"/>
          </ac:picMkLst>
        </pc:picChg>
        <pc:picChg chg="mod">
          <ac:chgData name="Jeff Iannucci" userId="a2e5977d-43d6-4157-bb4e-a10e8ba9d1be" providerId="ADAL" clId="{530C759D-2B6A-4C11-9E60-1C1FF02845D6}" dt="2023-06-08T13:33:49.045" v="87" actId="2711"/>
          <ac:picMkLst>
            <pc:docMk/>
            <pc:sldMk cId="4235366915" sldId="509"/>
            <ac:picMk id="7" creationId="{42540996-C6FD-3181-B414-70CFD9CE5F89}"/>
          </ac:picMkLst>
        </pc:picChg>
      </pc:sldChg>
      <pc:sldChg chg="modSp">
        <pc:chgData name="Jeff Iannucci" userId="a2e5977d-43d6-4157-bb4e-a10e8ba9d1be" providerId="ADAL" clId="{530C759D-2B6A-4C11-9E60-1C1FF02845D6}" dt="2023-06-08T13:33:55.189" v="88" actId="2711"/>
        <pc:sldMkLst>
          <pc:docMk/>
          <pc:sldMk cId="2585903615" sldId="510"/>
        </pc:sldMkLst>
        <pc:spChg chg="mod">
          <ac:chgData name="Jeff Iannucci" userId="a2e5977d-43d6-4157-bb4e-a10e8ba9d1be" providerId="ADAL" clId="{530C759D-2B6A-4C11-9E60-1C1FF02845D6}" dt="2023-06-08T13:33:55.189" v="88" actId="2711"/>
          <ac:spMkLst>
            <pc:docMk/>
            <pc:sldMk cId="2585903615" sldId="510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3:55.189" v="88" actId="2711"/>
          <ac:spMkLst>
            <pc:docMk/>
            <pc:sldMk cId="2585903615" sldId="510"/>
            <ac:spMk id="10" creationId="{2EB4CBA7-FA37-F59A-6D38-2D7748F40D4C}"/>
          </ac:spMkLst>
        </pc:spChg>
        <pc:spChg chg="mod">
          <ac:chgData name="Jeff Iannucci" userId="a2e5977d-43d6-4157-bb4e-a10e8ba9d1be" providerId="ADAL" clId="{530C759D-2B6A-4C11-9E60-1C1FF02845D6}" dt="2023-06-08T13:33:55.189" v="88" actId="2711"/>
          <ac:spMkLst>
            <pc:docMk/>
            <pc:sldMk cId="2585903615" sldId="510"/>
            <ac:spMk id="11" creationId="{68209300-3975-91CE-BC4B-D2BA28F9A071}"/>
          </ac:spMkLst>
        </pc:spChg>
        <pc:picChg chg="mod">
          <ac:chgData name="Jeff Iannucci" userId="a2e5977d-43d6-4157-bb4e-a10e8ba9d1be" providerId="ADAL" clId="{530C759D-2B6A-4C11-9E60-1C1FF02845D6}" dt="2023-06-08T13:33:55.189" v="88" actId="2711"/>
          <ac:picMkLst>
            <pc:docMk/>
            <pc:sldMk cId="2585903615" sldId="510"/>
            <ac:picMk id="4" creationId="{776E27CE-C141-B318-AE9A-CCB5E5DC9AC2}"/>
          </ac:picMkLst>
        </pc:picChg>
        <pc:picChg chg="mod">
          <ac:chgData name="Jeff Iannucci" userId="a2e5977d-43d6-4157-bb4e-a10e8ba9d1be" providerId="ADAL" clId="{530C759D-2B6A-4C11-9E60-1C1FF02845D6}" dt="2023-06-08T13:33:55.189" v="88" actId="2711"/>
          <ac:picMkLst>
            <pc:docMk/>
            <pc:sldMk cId="2585903615" sldId="510"/>
            <ac:picMk id="7" creationId="{D874D2C9-103A-D305-CFC4-A923FE54E8B8}"/>
          </ac:picMkLst>
        </pc:picChg>
        <pc:picChg chg="mod">
          <ac:chgData name="Jeff Iannucci" userId="a2e5977d-43d6-4157-bb4e-a10e8ba9d1be" providerId="ADAL" clId="{530C759D-2B6A-4C11-9E60-1C1FF02845D6}" dt="2023-06-08T13:33:55.189" v="88" actId="2711"/>
          <ac:picMkLst>
            <pc:docMk/>
            <pc:sldMk cId="2585903615" sldId="510"/>
            <ac:picMk id="9" creationId="{1F306F13-5680-8642-7769-30249FFC31A6}"/>
          </ac:picMkLst>
        </pc:picChg>
      </pc:sldChg>
      <pc:sldChg chg="modSp">
        <pc:chgData name="Jeff Iannucci" userId="a2e5977d-43d6-4157-bb4e-a10e8ba9d1be" providerId="ADAL" clId="{530C759D-2B6A-4C11-9E60-1C1FF02845D6}" dt="2023-06-08T13:34:01.915" v="89" actId="2711"/>
        <pc:sldMkLst>
          <pc:docMk/>
          <pc:sldMk cId="3595444408" sldId="511"/>
        </pc:sldMkLst>
        <pc:spChg chg="mod">
          <ac:chgData name="Jeff Iannucci" userId="a2e5977d-43d6-4157-bb4e-a10e8ba9d1be" providerId="ADAL" clId="{530C759D-2B6A-4C11-9E60-1C1FF02845D6}" dt="2023-06-08T13:34:01.915" v="89" actId="2711"/>
          <ac:spMkLst>
            <pc:docMk/>
            <pc:sldMk cId="3595444408" sldId="511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01.915" v="89" actId="2711"/>
          <ac:spMkLst>
            <pc:docMk/>
            <pc:sldMk cId="3595444408" sldId="511"/>
            <ac:spMk id="6" creationId="{DCDD066E-E0C3-9640-2919-4A0AF1691E16}"/>
          </ac:spMkLst>
        </pc:spChg>
        <pc:spChg chg="mod">
          <ac:chgData name="Jeff Iannucci" userId="a2e5977d-43d6-4157-bb4e-a10e8ba9d1be" providerId="ADAL" clId="{530C759D-2B6A-4C11-9E60-1C1FF02845D6}" dt="2023-06-08T13:34:01.915" v="89" actId="2711"/>
          <ac:spMkLst>
            <pc:docMk/>
            <pc:sldMk cId="3595444408" sldId="511"/>
            <ac:spMk id="10" creationId="{701007EC-0000-6FD6-E5C4-143D139A570C}"/>
          </ac:spMkLst>
        </pc:spChg>
        <pc:picChg chg="mod">
          <ac:chgData name="Jeff Iannucci" userId="a2e5977d-43d6-4157-bb4e-a10e8ba9d1be" providerId="ADAL" clId="{530C759D-2B6A-4C11-9E60-1C1FF02845D6}" dt="2023-06-08T13:34:01.915" v="89" actId="2711"/>
          <ac:picMkLst>
            <pc:docMk/>
            <pc:sldMk cId="3595444408" sldId="511"/>
            <ac:picMk id="4" creationId="{C3C50C36-E41F-694B-5113-6990FCD7F576}"/>
          </ac:picMkLst>
        </pc:picChg>
        <pc:picChg chg="mod">
          <ac:chgData name="Jeff Iannucci" userId="a2e5977d-43d6-4157-bb4e-a10e8ba9d1be" providerId="ADAL" clId="{530C759D-2B6A-4C11-9E60-1C1FF02845D6}" dt="2023-06-08T13:34:01.915" v="89" actId="2711"/>
          <ac:picMkLst>
            <pc:docMk/>
            <pc:sldMk cId="3595444408" sldId="511"/>
            <ac:picMk id="9" creationId="{514E013A-12A5-2EAD-4910-1EBD1AA9967A}"/>
          </ac:picMkLst>
        </pc:picChg>
      </pc:sldChg>
      <pc:sldChg chg="modSp">
        <pc:chgData name="Jeff Iannucci" userId="a2e5977d-43d6-4157-bb4e-a10e8ba9d1be" providerId="ADAL" clId="{530C759D-2B6A-4C11-9E60-1C1FF02845D6}" dt="2023-06-08T13:34:41.895" v="95" actId="2711"/>
        <pc:sldMkLst>
          <pc:docMk/>
          <pc:sldMk cId="1585381457" sldId="512"/>
        </pc:sldMkLst>
        <pc:spChg chg="mod">
          <ac:chgData name="Jeff Iannucci" userId="a2e5977d-43d6-4157-bb4e-a10e8ba9d1be" providerId="ADAL" clId="{530C759D-2B6A-4C11-9E60-1C1FF02845D6}" dt="2023-06-08T13:34:41.895" v="95" actId="2711"/>
          <ac:spMkLst>
            <pc:docMk/>
            <pc:sldMk cId="1585381457" sldId="512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41.895" v="95" actId="2711"/>
          <ac:spMkLst>
            <pc:docMk/>
            <pc:sldMk cId="1585381457" sldId="512"/>
            <ac:spMk id="3" creationId="{A51C9AD4-2851-11E9-0B09-E42A2DDBAECD}"/>
          </ac:spMkLst>
        </pc:spChg>
        <pc:spChg chg="mod">
          <ac:chgData name="Jeff Iannucci" userId="a2e5977d-43d6-4157-bb4e-a10e8ba9d1be" providerId="ADAL" clId="{530C759D-2B6A-4C11-9E60-1C1FF02845D6}" dt="2023-06-08T13:34:41.895" v="95" actId="2711"/>
          <ac:spMkLst>
            <pc:docMk/>
            <pc:sldMk cId="1585381457" sldId="512"/>
            <ac:spMk id="4" creationId="{2DC50552-274C-6E45-C27F-562593E61C3B}"/>
          </ac:spMkLst>
        </pc:spChg>
        <pc:spChg chg="mod">
          <ac:chgData name="Jeff Iannucci" userId="a2e5977d-43d6-4157-bb4e-a10e8ba9d1be" providerId="ADAL" clId="{530C759D-2B6A-4C11-9E60-1C1FF02845D6}" dt="2023-06-08T13:34:41.895" v="95" actId="2711"/>
          <ac:spMkLst>
            <pc:docMk/>
            <pc:sldMk cId="1585381457" sldId="512"/>
            <ac:spMk id="9" creationId="{9488FC43-D09A-0E9F-1D70-C32E8CDBFE78}"/>
          </ac:spMkLst>
        </pc:spChg>
        <pc:picChg chg="mod">
          <ac:chgData name="Jeff Iannucci" userId="a2e5977d-43d6-4157-bb4e-a10e8ba9d1be" providerId="ADAL" clId="{530C759D-2B6A-4C11-9E60-1C1FF02845D6}" dt="2023-06-08T13:34:41.895" v="95" actId="2711"/>
          <ac:picMkLst>
            <pc:docMk/>
            <pc:sldMk cId="1585381457" sldId="512"/>
            <ac:picMk id="6" creationId="{02FD4966-6BD0-C25D-E5DD-46B0C4F5BC5A}"/>
          </ac:picMkLst>
        </pc:picChg>
        <pc:picChg chg="mod">
          <ac:chgData name="Jeff Iannucci" userId="a2e5977d-43d6-4157-bb4e-a10e8ba9d1be" providerId="ADAL" clId="{530C759D-2B6A-4C11-9E60-1C1FF02845D6}" dt="2023-06-08T13:34:41.895" v="95" actId="2711"/>
          <ac:picMkLst>
            <pc:docMk/>
            <pc:sldMk cId="1585381457" sldId="512"/>
            <ac:picMk id="8" creationId="{4D980651-ECD7-90F4-2075-ED5C4F91F6D7}"/>
          </ac:picMkLst>
        </pc:picChg>
      </pc:sldChg>
      <pc:sldChg chg="modSp">
        <pc:chgData name="Jeff Iannucci" userId="a2e5977d-43d6-4157-bb4e-a10e8ba9d1be" providerId="ADAL" clId="{530C759D-2B6A-4C11-9E60-1C1FF02845D6}" dt="2023-06-08T13:35:03.139" v="97" actId="2711"/>
        <pc:sldMkLst>
          <pc:docMk/>
          <pc:sldMk cId="554733725" sldId="513"/>
        </pc:sldMkLst>
        <pc:spChg chg="mod">
          <ac:chgData name="Jeff Iannucci" userId="a2e5977d-43d6-4157-bb4e-a10e8ba9d1be" providerId="ADAL" clId="{530C759D-2B6A-4C11-9E60-1C1FF02845D6}" dt="2023-06-08T13:35:03.139" v="97" actId="2711"/>
          <ac:spMkLst>
            <pc:docMk/>
            <pc:sldMk cId="554733725" sldId="513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5:03.139" v="97" actId="2711"/>
          <ac:spMkLst>
            <pc:docMk/>
            <pc:sldMk cId="554733725" sldId="513"/>
            <ac:spMk id="6" creationId="{9776669E-4F85-BF80-C5F6-45EB30E5EA53}"/>
          </ac:spMkLst>
        </pc:spChg>
        <pc:spChg chg="mod">
          <ac:chgData name="Jeff Iannucci" userId="a2e5977d-43d6-4157-bb4e-a10e8ba9d1be" providerId="ADAL" clId="{530C759D-2B6A-4C11-9E60-1C1FF02845D6}" dt="2023-06-08T13:35:03.139" v="97" actId="2711"/>
          <ac:spMkLst>
            <pc:docMk/>
            <pc:sldMk cId="554733725" sldId="513"/>
            <ac:spMk id="8" creationId="{C308D27B-4F55-D65E-4F27-4AC2E8DD862D}"/>
          </ac:spMkLst>
        </pc:spChg>
        <pc:picChg chg="mod">
          <ac:chgData name="Jeff Iannucci" userId="a2e5977d-43d6-4157-bb4e-a10e8ba9d1be" providerId="ADAL" clId="{530C759D-2B6A-4C11-9E60-1C1FF02845D6}" dt="2023-06-08T13:35:03.139" v="97" actId="2711"/>
          <ac:picMkLst>
            <pc:docMk/>
            <pc:sldMk cId="554733725" sldId="513"/>
            <ac:picMk id="7" creationId="{3222D210-55CD-B67D-2374-278F6BD90EBF}"/>
          </ac:picMkLst>
        </pc:picChg>
      </pc:sldChg>
      <pc:sldChg chg="modSp mod">
        <pc:chgData name="Jeff Iannucci" userId="a2e5977d-43d6-4157-bb4e-a10e8ba9d1be" providerId="ADAL" clId="{530C759D-2B6A-4C11-9E60-1C1FF02845D6}" dt="2023-06-08T13:35:09.323" v="98" actId="2711"/>
        <pc:sldMkLst>
          <pc:docMk/>
          <pc:sldMk cId="175654575" sldId="514"/>
        </pc:sldMkLst>
        <pc:spChg chg="mod">
          <ac:chgData name="Jeff Iannucci" userId="a2e5977d-43d6-4157-bb4e-a10e8ba9d1be" providerId="ADAL" clId="{530C759D-2B6A-4C11-9E60-1C1FF02845D6}" dt="2023-06-08T13:35:09.323" v="98" actId="2711"/>
          <ac:spMkLst>
            <pc:docMk/>
            <pc:sldMk cId="175654575" sldId="514"/>
            <ac:spMk id="2" creationId="{00000000-0000-0000-0000-000000000000}"/>
          </ac:spMkLst>
        </pc:spChg>
      </pc:sldChg>
      <pc:sldChg chg="modSp">
        <pc:chgData name="Jeff Iannucci" userId="a2e5977d-43d6-4157-bb4e-a10e8ba9d1be" providerId="ADAL" clId="{530C759D-2B6A-4C11-9E60-1C1FF02845D6}" dt="2023-06-08T13:34:48.636" v="96" actId="2711"/>
        <pc:sldMkLst>
          <pc:docMk/>
          <pc:sldMk cId="1024533010" sldId="515"/>
        </pc:sldMkLst>
        <pc:spChg chg="mod">
          <ac:chgData name="Jeff Iannucci" userId="a2e5977d-43d6-4157-bb4e-a10e8ba9d1be" providerId="ADAL" clId="{530C759D-2B6A-4C11-9E60-1C1FF02845D6}" dt="2023-06-08T13:34:48.636" v="96" actId="2711"/>
          <ac:spMkLst>
            <pc:docMk/>
            <pc:sldMk cId="1024533010" sldId="515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48.636" v="96" actId="2711"/>
          <ac:spMkLst>
            <pc:docMk/>
            <pc:sldMk cId="1024533010" sldId="515"/>
            <ac:spMk id="8" creationId="{BA2073C3-17E9-6C97-F865-7816D3C2F797}"/>
          </ac:spMkLst>
        </pc:spChg>
        <pc:picChg chg="mod">
          <ac:chgData name="Jeff Iannucci" userId="a2e5977d-43d6-4157-bb4e-a10e8ba9d1be" providerId="ADAL" clId="{530C759D-2B6A-4C11-9E60-1C1FF02845D6}" dt="2023-06-08T13:34:48.636" v="96" actId="2711"/>
          <ac:picMkLst>
            <pc:docMk/>
            <pc:sldMk cId="1024533010" sldId="515"/>
            <ac:picMk id="4" creationId="{534E8263-C009-5013-CFB3-AD97AA55A9B5}"/>
          </ac:picMkLst>
        </pc:picChg>
      </pc:sldChg>
      <pc:sldChg chg="modSp">
        <pc:chgData name="Jeff Iannucci" userId="a2e5977d-43d6-4157-bb4e-a10e8ba9d1be" providerId="ADAL" clId="{530C759D-2B6A-4C11-9E60-1C1FF02845D6}" dt="2023-06-08T13:34:16.509" v="91" actId="2711"/>
        <pc:sldMkLst>
          <pc:docMk/>
          <pc:sldMk cId="3664055082" sldId="516"/>
        </pc:sldMkLst>
        <pc:spChg chg="mod">
          <ac:chgData name="Jeff Iannucci" userId="a2e5977d-43d6-4157-bb4e-a10e8ba9d1be" providerId="ADAL" clId="{530C759D-2B6A-4C11-9E60-1C1FF02845D6}" dt="2023-06-08T13:34:16.509" v="91" actId="2711"/>
          <ac:spMkLst>
            <pc:docMk/>
            <pc:sldMk cId="3664055082" sldId="516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16.509" v="91" actId="2711"/>
          <ac:spMkLst>
            <pc:docMk/>
            <pc:sldMk cId="3664055082" sldId="516"/>
            <ac:spMk id="10" creationId="{73AD1F38-6ED6-BD1A-AE5A-E3B1994696D7}"/>
          </ac:spMkLst>
        </pc:spChg>
        <pc:picChg chg="mod">
          <ac:chgData name="Jeff Iannucci" userId="a2e5977d-43d6-4157-bb4e-a10e8ba9d1be" providerId="ADAL" clId="{530C759D-2B6A-4C11-9E60-1C1FF02845D6}" dt="2023-06-08T13:34:16.509" v="91" actId="2711"/>
          <ac:picMkLst>
            <pc:docMk/>
            <pc:sldMk cId="3664055082" sldId="516"/>
            <ac:picMk id="9" creationId="{780E0EDA-790F-2A68-6B12-A5F5A2D6ADF8}"/>
          </ac:picMkLst>
        </pc:picChg>
      </pc:sldChg>
      <pc:sldChg chg="modSp">
        <pc:chgData name="Jeff Iannucci" userId="a2e5977d-43d6-4157-bb4e-a10e8ba9d1be" providerId="ADAL" clId="{530C759D-2B6A-4C11-9E60-1C1FF02845D6}" dt="2023-06-08T13:34:29.794" v="93" actId="2711"/>
        <pc:sldMkLst>
          <pc:docMk/>
          <pc:sldMk cId="662263224" sldId="517"/>
        </pc:sldMkLst>
        <pc:spChg chg="mod">
          <ac:chgData name="Jeff Iannucci" userId="a2e5977d-43d6-4157-bb4e-a10e8ba9d1be" providerId="ADAL" clId="{530C759D-2B6A-4C11-9E60-1C1FF02845D6}" dt="2023-06-08T13:34:29.794" v="93" actId="2711"/>
          <ac:spMkLst>
            <pc:docMk/>
            <pc:sldMk cId="662263224" sldId="517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29.794" v="93" actId="2711"/>
          <ac:spMkLst>
            <pc:docMk/>
            <pc:sldMk cId="662263224" sldId="517"/>
            <ac:spMk id="6" creationId="{E7B3D8AE-E1D0-1427-842F-923E2139B0A7}"/>
          </ac:spMkLst>
        </pc:spChg>
        <pc:picChg chg="mod">
          <ac:chgData name="Jeff Iannucci" userId="a2e5977d-43d6-4157-bb4e-a10e8ba9d1be" providerId="ADAL" clId="{530C759D-2B6A-4C11-9E60-1C1FF02845D6}" dt="2023-06-08T13:34:29.794" v="93" actId="2711"/>
          <ac:picMkLst>
            <pc:docMk/>
            <pc:sldMk cId="662263224" sldId="517"/>
            <ac:picMk id="4" creationId="{C3C50C36-E41F-694B-5113-6990FCD7F576}"/>
          </ac:picMkLst>
        </pc:picChg>
      </pc:sldChg>
      <pc:sldChg chg="modSp">
        <pc:chgData name="Jeff Iannucci" userId="a2e5977d-43d6-4157-bb4e-a10e8ba9d1be" providerId="ADAL" clId="{530C759D-2B6A-4C11-9E60-1C1FF02845D6}" dt="2023-06-08T13:34:23.442" v="92" actId="2711"/>
        <pc:sldMkLst>
          <pc:docMk/>
          <pc:sldMk cId="3839356316" sldId="518"/>
        </pc:sldMkLst>
        <pc:spChg chg="mod">
          <ac:chgData name="Jeff Iannucci" userId="a2e5977d-43d6-4157-bb4e-a10e8ba9d1be" providerId="ADAL" clId="{530C759D-2B6A-4C11-9E60-1C1FF02845D6}" dt="2023-06-08T13:34:23.442" v="92" actId="2711"/>
          <ac:spMkLst>
            <pc:docMk/>
            <pc:sldMk cId="3839356316" sldId="518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23.442" v="92" actId="2711"/>
          <ac:spMkLst>
            <pc:docMk/>
            <pc:sldMk cId="3839356316" sldId="518"/>
            <ac:spMk id="6" creationId="{DCDD066E-E0C3-9640-2919-4A0AF1691E16}"/>
          </ac:spMkLst>
        </pc:spChg>
        <pc:spChg chg="mod">
          <ac:chgData name="Jeff Iannucci" userId="a2e5977d-43d6-4157-bb4e-a10e8ba9d1be" providerId="ADAL" clId="{530C759D-2B6A-4C11-9E60-1C1FF02845D6}" dt="2023-06-08T13:34:23.442" v="92" actId="2711"/>
          <ac:spMkLst>
            <pc:docMk/>
            <pc:sldMk cId="3839356316" sldId="518"/>
            <ac:spMk id="7" creationId="{5AB4EE67-8C22-8E18-6717-7165DAE7F7E8}"/>
          </ac:spMkLst>
        </pc:spChg>
        <pc:spChg chg="mod">
          <ac:chgData name="Jeff Iannucci" userId="a2e5977d-43d6-4157-bb4e-a10e8ba9d1be" providerId="ADAL" clId="{530C759D-2B6A-4C11-9E60-1C1FF02845D6}" dt="2023-06-08T13:34:23.442" v="92" actId="2711"/>
          <ac:spMkLst>
            <pc:docMk/>
            <pc:sldMk cId="3839356316" sldId="518"/>
            <ac:spMk id="8" creationId="{ED11CB1F-DB5D-E208-3E69-C1E625A04F56}"/>
          </ac:spMkLst>
        </pc:spChg>
        <pc:picChg chg="mod">
          <ac:chgData name="Jeff Iannucci" userId="a2e5977d-43d6-4157-bb4e-a10e8ba9d1be" providerId="ADAL" clId="{530C759D-2B6A-4C11-9E60-1C1FF02845D6}" dt="2023-06-08T13:34:23.442" v="92" actId="2711"/>
          <ac:picMkLst>
            <pc:docMk/>
            <pc:sldMk cId="3839356316" sldId="518"/>
            <ac:picMk id="4" creationId="{C3C50C36-E41F-694B-5113-6990FCD7F576}"/>
          </ac:picMkLst>
        </pc:picChg>
      </pc:sldChg>
      <pc:sldChg chg="modSp mod">
        <pc:chgData name="Jeff Iannucci" userId="a2e5977d-43d6-4157-bb4e-a10e8ba9d1be" providerId="ADAL" clId="{530C759D-2B6A-4C11-9E60-1C1FF02845D6}" dt="2023-06-10T01:05:03.715" v="281" actId="1440"/>
        <pc:sldMkLst>
          <pc:docMk/>
          <pc:sldMk cId="3871790731" sldId="519"/>
        </pc:sldMkLst>
        <pc:spChg chg="mod">
          <ac:chgData name="Jeff Iannucci" userId="a2e5977d-43d6-4157-bb4e-a10e8ba9d1be" providerId="ADAL" clId="{530C759D-2B6A-4C11-9E60-1C1FF02845D6}" dt="2023-06-08T13:30:00.737" v="70" actId="2711"/>
          <ac:spMkLst>
            <pc:docMk/>
            <pc:sldMk cId="3871790731" sldId="519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0:00.737" v="70" actId="2711"/>
          <ac:spMkLst>
            <pc:docMk/>
            <pc:sldMk cId="3871790731" sldId="519"/>
            <ac:spMk id="6" creationId="{587CE3F6-058A-D831-01F2-136AB6C30923}"/>
          </ac:spMkLst>
        </pc:spChg>
        <pc:spChg chg="mod">
          <ac:chgData name="Jeff Iannucci" userId="a2e5977d-43d6-4157-bb4e-a10e8ba9d1be" providerId="ADAL" clId="{530C759D-2B6A-4C11-9E60-1C1FF02845D6}" dt="2023-06-08T13:30:00.737" v="70" actId="2711"/>
          <ac:spMkLst>
            <pc:docMk/>
            <pc:sldMk cId="3871790731" sldId="519"/>
            <ac:spMk id="15" creationId="{86167B2B-F17C-991F-9937-D9DB65C0DEE0}"/>
          </ac:spMkLst>
        </pc:spChg>
        <pc:spChg chg="mod">
          <ac:chgData name="Jeff Iannucci" userId="a2e5977d-43d6-4157-bb4e-a10e8ba9d1be" providerId="ADAL" clId="{530C759D-2B6A-4C11-9E60-1C1FF02845D6}" dt="2023-06-08T13:30:00.737" v="70" actId="2711"/>
          <ac:spMkLst>
            <pc:docMk/>
            <pc:sldMk cId="3871790731" sldId="519"/>
            <ac:spMk id="16" creationId="{51770DFD-A724-4E8C-96CA-EF2CA476D61D}"/>
          </ac:spMkLst>
        </pc:spChg>
        <pc:picChg chg="mod">
          <ac:chgData name="Jeff Iannucci" userId="a2e5977d-43d6-4157-bb4e-a10e8ba9d1be" providerId="ADAL" clId="{530C759D-2B6A-4C11-9E60-1C1FF02845D6}" dt="2023-06-10T01:05:03.715" v="281" actId="1440"/>
          <ac:picMkLst>
            <pc:docMk/>
            <pc:sldMk cId="3871790731" sldId="519"/>
            <ac:picMk id="4" creationId="{29ACBDD1-9E9E-825B-179A-A070F5246149}"/>
          </ac:picMkLst>
        </pc:picChg>
        <pc:picChg chg="mod">
          <ac:chgData name="Jeff Iannucci" userId="a2e5977d-43d6-4157-bb4e-a10e8ba9d1be" providerId="ADAL" clId="{530C759D-2B6A-4C11-9E60-1C1FF02845D6}" dt="2023-06-08T13:30:00.737" v="70" actId="2711"/>
          <ac:picMkLst>
            <pc:docMk/>
            <pc:sldMk cId="3871790731" sldId="519"/>
            <ac:picMk id="9" creationId="{00000000-0000-0000-0000-000000000000}"/>
          </ac:picMkLst>
        </pc:picChg>
        <pc:picChg chg="mod">
          <ac:chgData name="Jeff Iannucci" userId="a2e5977d-43d6-4157-bb4e-a10e8ba9d1be" providerId="ADAL" clId="{530C759D-2B6A-4C11-9E60-1C1FF02845D6}" dt="2023-06-08T13:30:00.737" v="70" actId="2711"/>
          <ac:picMkLst>
            <pc:docMk/>
            <pc:sldMk cId="3871790731" sldId="519"/>
            <ac:picMk id="14" creationId="{83968DA1-827F-C008-4DC0-1B4802ED6CF6}"/>
          </ac:picMkLst>
        </pc:picChg>
        <pc:picChg chg="mod">
          <ac:chgData name="Jeff Iannucci" userId="a2e5977d-43d6-4157-bb4e-a10e8ba9d1be" providerId="ADAL" clId="{530C759D-2B6A-4C11-9E60-1C1FF02845D6}" dt="2023-06-08T13:30:00.737" v="70" actId="2711"/>
          <ac:picMkLst>
            <pc:docMk/>
            <pc:sldMk cId="3871790731" sldId="519"/>
            <ac:picMk id="17" creationId="{81F83657-0DB0-211A-BE98-AD34AD87C197}"/>
          </ac:picMkLst>
        </pc:picChg>
      </pc:sldChg>
      <pc:sldChg chg="modSp">
        <pc:chgData name="Jeff Iannucci" userId="a2e5977d-43d6-4157-bb4e-a10e8ba9d1be" providerId="ADAL" clId="{530C759D-2B6A-4C11-9E60-1C1FF02845D6}" dt="2023-06-08T13:34:09.890" v="90" actId="2711"/>
        <pc:sldMkLst>
          <pc:docMk/>
          <pc:sldMk cId="3288073089" sldId="520"/>
        </pc:sldMkLst>
        <pc:spChg chg="mod">
          <ac:chgData name="Jeff Iannucci" userId="a2e5977d-43d6-4157-bb4e-a10e8ba9d1be" providerId="ADAL" clId="{530C759D-2B6A-4C11-9E60-1C1FF02845D6}" dt="2023-06-08T13:34:09.890" v="90" actId="2711"/>
          <ac:spMkLst>
            <pc:docMk/>
            <pc:sldMk cId="3288073089" sldId="520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34:09.890" v="90" actId="2711"/>
          <ac:spMkLst>
            <pc:docMk/>
            <pc:sldMk cId="3288073089" sldId="520"/>
            <ac:spMk id="6" creationId="{DCDD066E-E0C3-9640-2919-4A0AF1691E16}"/>
          </ac:spMkLst>
        </pc:spChg>
        <pc:spChg chg="mod">
          <ac:chgData name="Jeff Iannucci" userId="a2e5977d-43d6-4157-bb4e-a10e8ba9d1be" providerId="ADAL" clId="{530C759D-2B6A-4C11-9E60-1C1FF02845D6}" dt="2023-06-08T13:34:09.890" v="90" actId="2711"/>
          <ac:spMkLst>
            <pc:docMk/>
            <pc:sldMk cId="3288073089" sldId="520"/>
            <ac:spMk id="7" creationId="{5AB4EE67-8C22-8E18-6717-7165DAE7F7E8}"/>
          </ac:spMkLst>
        </pc:spChg>
        <pc:picChg chg="mod">
          <ac:chgData name="Jeff Iannucci" userId="a2e5977d-43d6-4157-bb4e-a10e8ba9d1be" providerId="ADAL" clId="{530C759D-2B6A-4C11-9E60-1C1FF02845D6}" dt="2023-06-08T13:34:09.890" v="90" actId="2711"/>
          <ac:picMkLst>
            <pc:docMk/>
            <pc:sldMk cId="3288073089" sldId="520"/>
            <ac:picMk id="4" creationId="{C3C50C36-E41F-694B-5113-6990FCD7F576}"/>
          </ac:picMkLst>
        </pc:picChg>
      </pc:sldChg>
      <pc:sldChg chg="addSp delSp modSp mod">
        <pc:chgData name="Jeff Iannucci" userId="a2e5977d-43d6-4157-bb4e-a10e8ba9d1be" providerId="ADAL" clId="{530C759D-2B6A-4C11-9E60-1C1FF02845D6}" dt="2023-06-08T13:28:20.422" v="67" actId="207"/>
        <pc:sldMkLst>
          <pc:docMk/>
          <pc:sldMk cId="4182653041" sldId="521"/>
        </pc:sldMkLst>
        <pc:spChg chg="mod">
          <ac:chgData name="Jeff Iannucci" userId="a2e5977d-43d6-4157-bb4e-a10e8ba9d1be" providerId="ADAL" clId="{530C759D-2B6A-4C11-9E60-1C1FF02845D6}" dt="2023-06-08T13:28:20.422" v="67" actId="207"/>
          <ac:spMkLst>
            <pc:docMk/>
            <pc:sldMk cId="4182653041" sldId="521"/>
            <ac:spMk id="2" creationId="{00000000-0000-0000-0000-000000000000}"/>
          </ac:spMkLst>
        </pc:spChg>
        <pc:spChg chg="del mod">
          <ac:chgData name="Jeff Iannucci" userId="a2e5977d-43d6-4157-bb4e-a10e8ba9d1be" providerId="ADAL" clId="{530C759D-2B6A-4C11-9E60-1C1FF02845D6}" dt="2023-06-08T13:27:46.844" v="51" actId="478"/>
          <ac:spMkLst>
            <pc:docMk/>
            <pc:sldMk cId="4182653041" sldId="521"/>
            <ac:spMk id="3" creationId="{00000000-0000-0000-0000-000000000000}"/>
          </ac:spMkLst>
        </pc:spChg>
        <pc:spChg chg="add del mod">
          <ac:chgData name="Jeff Iannucci" userId="a2e5977d-43d6-4157-bb4e-a10e8ba9d1be" providerId="ADAL" clId="{530C759D-2B6A-4C11-9E60-1C1FF02845D6}" dt="2023-06-08T13:27:50.672" v="52" actId="21"/>
          <ac:spMkLst>
            <pc:docMk/>
            <pc:sldMk cId="4182653041" sldId="521"/>
            <ac:spMk id="7" creationId="{88AD237C-74A2-ABB7-800A-9BD29D7C8165}"/>
          </ac:spMkLst>
        </pc:spChg>
      </pc:sldChg>
      <pc:sldChg chg="new del">
        <pc:chgData name="Jeff Iannucci" userId="a2e5977d-43d6-4157-bb4e-a10e8ba9d1be" providerId="ADAL" clId="{530C759D-2B6A-4C11-9E60-1C1FF02845D6}" dt="2023-06-08T13:35:19.172" v="100" actId="680"/>
        <pc:sldMkLst>
          <pc:docMk/>
          <pc:sldMk cId="363149970" sldId="522"/>
        </pc:sldMkLst>
      </pc:sldChg>
      <pc:sldChg chg="delSp modSp add mod delAnim modAnim">
        <pc:chgData name="Jeff Iannucci" userId="a2e5977d-43d6-4157-bb4e-a10e8ba9d1be" providerId="ADAL" clId="{530C759D-2B6A-4C11-9E60-1C1FF02845D6}" dt="2023-06-10T01:35:33.542" v="293" actId="1035"/>
        <pc:sldMkLst>
          <pc:docMk/>
          <pc:sldMk cId="1483581883" sldId="522"/>
        </pc:sldMkLst>
        <pc:spChg chg="mod">
          <ac:chgData name="Jeff Iannucci" userId="a2e5977d-43d6-4157-bb4e-a10e8ba9d1be" providerId="ADAL" clId="{530C759D-2B6A-4C11-9E60-1C1FF02845D6}" dt="2023-06-10T01:12:12.194" v="286" actId="13926"/>
          <ac:spMkLst>
            <pc:docMk/>
            <pc:sldMk cId="1483581883" sldId="522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10T01:35:33.542" v="293" actId="1035"/>
          <ac:spMkLst>
            <pc:docMk/>
            <pc:sldMk cId="1483581883" sldId="522"/>
            <ac:spMk id="6" creationId="{9776669E-4F85-BF80-C5F6-45EB30E5EA53}"/>
          </ac:spMkLst>
        </pc:spChg>
        <pc:spChg chg="del">
          <ac:chgData name="Jeff Iannucci" userId="a2e5977d-43d6-4157-bb4e-a10e8ba9d1be" providerId="ADAL" clId="{530C759D-2B6A-4C11-9E60-1C1FF02845D6}" dt="2023-06-10T01:12:02.580" v="283" actId="478"/>
          <ac:spMkLst>
            <pc:docMk/>
            <pc:sldMk cId="1483581883" sldId="522"/>
            <ac:spMk id="8" creationId="{C308D27B-4F55-D65E-4F27-4AC2E8DD862D}"/>
          </ac:spMkLst>
        </pc:spChg>
        <pc:picChg chg="mod">
          <ac:chgData name="Jeff Iannucci" userId="a2e5977d-43d6-4157-bb4e-a10e8ba9d1be" providerId="ADAL" clId="{530C759D-2B6A-4C11-9E60-1C1FF02845D6}" dt="2023-06-10T01:11:56.764" v="282" actId="14826"/>
          <ac:picMkLst>
            <pc:docMk/>
            <pc:sldMk cId="1483581883" sldId="522"/>
            <ac:picMk id="7" creationId="{3222D210-55CD-B67D-2374-278F6BD90EBF}"/>
          </ac:picMkLst>
        </pc:picChg>
      </pc:sldChg>
      <pc:sldChg chg="addSp delSp modSp add mod delAnim modAnim">
        <pc:chgData name="Jeff Iannucci" userId="a2e5977d-43d6-4157-bb4e-a10e8ba9d1be" providerId="ADAL" clId="{530C759D-2B6A-4C11-9E60-1C1FF02845D6}" dt="2023-06-08T13:41:54.872" v="219"/>
        <pc:sldMkLst>
          <pc:docMk/>
          <pc:sldMk cId="2775970126" sldId="523"/>
        </pc:sldMkLst>
        <pc:spChg chg="mod">
          <ac:chgData name="Jeff Iannucci" userId="a2e5977d-43d6-4157-bb4e-a10e8ba9d1be" providerId="ADAL" clId="{530C759D-2B6A-4C11-9E60-1C1FF02845D6}" dt="2023-06-08T13:41:07.674" v="218" actId="20577"/>
          <ac:spMkLst>
            <pc:docMk/>
            <pc:sldMk cId="2775970126" sldId="523"/>
            <ac:spMk id="2" creationId="{00000000-0000-0000-0000-000000000000}"/>
          </ac:spMkLst>
        </pc:spChg>
        <pc:spChg chg="mod">
          <ac:chgData name="Jeff Iannucci" userId="a2e5977d-43d6-4157-bb4e-a10e8ba9d1be" providerId="ADAL" clId="{530C759D-2B6A-4C11-9E60-1C1FF02845D6}" dt="2023-06-08T13:40:12.070" v="214" actId="1076"/>
          <ac:spMkLst>
            <pc:docMk/>
            <pc:sldMk cId="2775970126" sldId="523"/>
            <ac:spMk id="6" creationId="{587CE3F6-058A-D831-01F2-136AB6C30923}"/>
          </ac:spMkLst>
        </pc:spChg>
        <pc:spChg chg="del">
          <ac:chgData name="Jeff Iannucci" userId="a2e5977d-43d6-4157-bb4e-a10e8ba9d1be" providerId="ADAL" clId="{530C759D-2B6A-4C11-9E60-1C1FF02845D6}" dt="2023-06-08T13:37:19.063" v="126" actId="478"/>
          <ac:spMkLst>
            <pc:docMk/>
            <pc:sldMk cId="2775970126" sldId="523"/>
            <ac:spMk id="15" creationId="{86167B2B-F17C-991F-9937-D9DB65C0DEE0}"/>
          </ac:spMkLst>
        </pc:spChg>
        <pc:spChg chg="del">
          <ac:chgData name="Jeff Iannucci" userId="a2e5977d-43d6-4157-bb4e-a10e8ba9d1be" providerId="ADAL" clId="{530C759D-2B6A-4C11-9E60-1C1FF02845D6}" dt="2023-06-08T13:37:16.864" v="125" actId="478"/>
          <ac:spMkLst>
            <pc:docMk/>
            <pc:sldMk cId="2775970126" sldId="523"/>
            <ac:spMk id="16" creationId="{51770DFD-A724-4E8C-96CA-EF2CA476D61D}"/>
          </ac:spMkLst>
        </pc:spChg>
        <pc:picChg chg="del">
          <ac:chgData name="Jeff Iannucci" userId="a2e5977d-43d6-4157-bb4e-a10e8ba9d1be" providerId="ADAL" clId="{530C759D-2B6A-4C11-9E60-1C1FF02845D6}" dt="2023-06-08T13:37:10.736" v="124" actId="478"/>
          <ac:picMkLst>
            <pc:docMk/>
            <pc:sldMk cId="2775970126" sldId="523"/>
            <ac:picMk id="4" creationId="{29ACBDD1-9E9E-825B-179A-A070F5246149}"/>
          </ac:picMkLst>
        </pc:picChg>
        <pc:picChg chg="del">
          <ac:chgData name="Jeff Iannucci" userId="a2e5977d-43d6-4157-bb4e-a10e8ba9d1be" providerId="ADAL" clId="{530C759D-2B6A-4C11-9E60-1C1FF02845D6}" dt="2023-06-08T13:37:10.736" v="124" actId="478"/>
          <ac:picMkLst>
            <pc:docMk/>
            <pc:sldMk cId="2775970126" sldId="523"/>
            <ac:picMk id="9" creationId="{00000000-0000-0000-0000-000000000000}"/>
          </ac:picMkLst>
        </pc:picChg>
        <pc:picChg chg="del">
          <ac:chgData name="Jeff Iannucci" userId="a2e5977d-43d6-4157-bb4e-a10e8ba9d1be" providerId="ADAL" clId="{530C759D-2B6A-4C11-9E60-1C1FF02845D6}" dt="2023-06-08T13:37:10.736" v="124" actId="478"/>
          <ac:picMkLst>
            <pc:docMk/>
            <pc:sldMk cId="2775970126" sldId="523"/>
            <ac:picMk id="14" creationId="{83968DA1-827F-C008-4DC0-1B4802ED6CF6}"/>
          </ac:picMkLst>
        </pc:picChg>
        <pc:picChg chg="del">
          <ac:chgData name="Jeff Iannucci" userId="a2e5977d-43d6-4157-bb4e-a10e8ba9d1be" providerId="ADAL" clId="{530C759D-2B6A-4C11-9E60-1C1FF02845D6}" dt="2023-06-08T13:37:10.736" v="124" actId="478"/>
          <ac:picMkLst>
            <pc:docMk/>
            <pc:sldMk cId="2775970126" sldId="523"/>
            <ac:picMk id="17" creationId="{81F83657-0DB0-211A-BE98-AD34AD87C197}"/>
          </ac:picMkLst>
        </pc:picChg>
        <pc:picChg chg="add mod">
          <ac:chgData name="Jeff Iannucci" userId="a2e5977d-43d6-4157-bb4e-a10e8ba9d1be" providerId="ADAL" clId="{530C759D-2B6A-4C11-9E60-1C1FF02845D6}" dt="2023-06-08T13:39:14.790" v="186" actId="14100"/>
          <ac:picMkLst>
            <pc:docMk/>
            <pc:sldMk cId="2775970126" sldId="523"/>
            <ac:picMk id="1026" creationId="{FF094557-D1E2-9B4B-4C95-42C3196AF32C}"/>
          </ac:picMkLst>
        </pc:picChg>
      </pc:sldChg>
    </pc:docChg>
  </pc:docChgLst>
  <pc:docChgLst>
    <pc:chgData name="Jeff Iannucci" userId="a2e5977d-43d6-4157-bb4e-a10e8ba9d1be" providerId="ADAL" clId="{A43262B1-4A0D-46EA-8209-CF25CD977002}"/>
    <pc:docChg chg="undo custSel addSld delSld modSld sldOrd delMainMaster">
      <pc:chgData name="Jeff Iannucci" userId="a2e5977d-43d6-4157-bb4e-a10e8ba9d1be" providerId="ADAL" clId="{A43262B1-4A0D-46EA-8209-CF25CD977002}" dt="2023-10-24T23:47:52.963" v="434" actId="255"/>
      <pc:docMkLst>
        <pc:docMk/>
      </pc:docMkLst>
      <pc:sldChg chg="del">
        <pc:chgData name="Jeff Iannucci" userId="a2e5977d-43d6-4157-bb4e-a10e8ba9d1be" providerId="ADAL" clId="{A43262B1-4A0D-46EA-8209-CF25CD977002}" dt="2023-10-24T22:46:30.749" v="0" actId="2696"/>
        <pc:sldMkLst>
          <pc:docMk/>
          <pc:sldMk cId="930501256" sldId="422"/>
        </pc:sldMkLst>
      </pc:sldChg>
      <pc:sldChg chg="del">
        <pc:chgData name="Jeff Iannucci" userId="a2e5977d-43d6-4157-bb4e-a10e8ba9d1be" providerId="ADAL" clId="{A43262B1-4A0D-46EA-8209-CF25CD977002}" dt="2023-10-24T23:15:38.134" v="187" actId="47"/>
        <pc:sldMkLst>
          <pc:docMk/>
          <pc:sldMk cId="2089931362" sldId="441"/>
        </pc:sldMkLst>
      </pc:sldChg>
      <pc:sldChg chg="ord">
        <pc:chgData name="Jeff Iannucci" userId="a2e5977d-43d6-4157-bb4e-a10e8ba9d1be" providerId="ADAL" clId="{A43262B1-4A0D-46EA-8209-CF25CD977002}" dt="2023-10-24T22:47:52.499" v="5"/>
        <pc:sldMkLst>
          <pc:docMk/>
          <pc:sldMk cId="4287745347" sldId="492"/>
        </pc:sldMkLst>
      </pc:sldChg>
      <pc:sldChg chg="delSp mod">
        <pc:chgData name="Jeff Iannucci" userId="a2e5977d-43d6-4157-bb4e-a10e8ba9d1be" providerId="ADAL" clId="{A43262B1-4A0D-46EA-8209-CF25CD977002}" dt="2023-10-24T23:12:26.505" v="149" actId="478"/>
        <pc:sldMkLst>
          <pc:docMk/>
          <pc:sldMk cId="2643352934" sldId="494"/>
        </pc:sldMkLst>
        <pc:picChg chg="del">
          <ac:chgData name="Jeff Iannucci" userId="a2e5977d-43d6-4157-bb4e-a10e8ba9d1be" providerId="ADAL" clId="{A43262B1-4A0D-46EA-8209-CF25CD977002}" dt="2023-10-24T23:12:26.505" v="149" actId="478"/>
          <ac:picMkLst>
            <pc:docMk/>
            <pc:sldMk cId="2643352934" sldId="494"/>
            <ac:picMk id="7" creationId="{82945364-84C1-209B-7AFE-B36F9A7DC488}"/>
          </ac:picMkLst>
        </pc:picChg>
      </pc:sldChg>
      <pc:sldChg chg="delSp modSp mod">
        <pc:chgData name="Jeff Iannucci" userId="a2e5977d-43d6-4157-bb4e-a10e8ba9d1be" providerId="ADAL" clId="{A43262B1-4A0D-46EA-8209-CF25CD977002}" dt="2023-10-24T23:12:12.300" v="148" actId="207"/>
        <pc:sldMkLst>
          <pc:docMk/>
          <pc:sldMk cId="200172642" sldId="498"/>
        </pc:sldMkLst>
        <pc:spChg chg="mod">
          <ac:chgData name="Jeff Iannucci" userId="a2e5977d-43d6-4157-bb4e-a10e8ba9d1be" providerId="ADAL" clId="{A43262B1-4A0D-46EA-8209-CF25CD977002}" dt="2023-10-24T23:12:04.807" v="145" actId="207"/>
          <ac:spMkLst>
            <pc:docMk/>
            <pc:sldMk cId="200172642" sldId="498"/>
            <ac:spMk id="2" creationId="{2AD9C366-A65F-A30B-8361-E31EA03A6D2C}"/>
          </ac:spMkLst>
        </pc:spChg>
        <pc:spChg chg="mod">
          <ac:chgData name="Jeff Iannucci" userId="a2e5977d-43d6-4157-bb4e-a10e8ba9d1be" providerId="ADAL" clId="{A43262B1-4A0D-46EA-8209-CF25CD977002}" dt="2023-10-24T23:12:08.375" v="146" actId="207"/>
          <ac:spMkLst>
            <pc:docMk/>
            <pc:sldMk cId="200172642" sldId="498"/>
            <ac:spMk id="14" creationId="{3D79D2F0-392B-1B24-F3E8-EF7A429A924D}"/>
          </ac:spMkLst>
        </pc:spChg>
        <pc:spChg chg="mod">
          <ac:chgData name="Jeff Iannucci" userId="a2e5977d-43d6-4157-bb4e-a10e8ba9d1be" providerId="ADAL" clId="{A43262B1-4A0D-46EA-8209-CF25CD977002}" dt="2023-10-24T23:12:10.271" v="147" actId="207"/>
          <ac:spMkLst>
            <pc:docMk/>
            <pc:sldMk cId="200172642" sldId="498"/>
            <ac:spMk id="15" creationId="{232E7DFE-4FF9-FE31-9439-3B6F912EF5E8}"/>
          </ac:spMkLst>
        </pc:spChg>
        <pc:spChg chg="mod">
          <ac:chgData name="Jeff Iannucci" userId="a2e5977d-43d6-4157-bb4e-a10e8ba9d1be" providerId="ADAL" clId="{A43262B1-4A0D-46EA-8209-CF25CD977002}" dt="2023-10-24T23:12:12.300" v="148" actId="207"/>
          <ac:spMkLst>
            <pc:docMk/>
            <pc:sldMk cId="200172642" sldId="498"/>
            <ac:spMk id="16" creationId="{29A5C31B-32E6-113A-B05F-E562450B7A05}"/>
          </ac:spMkLst>
        </pc:spChg>
        <pc:picChg chg="del">
          <ac:chgData name="Jeff Iannucci" userId="a2e5977d-43d6-4157-bb4e-a10e8ba9d1be" providerId="ADAL" clId="{A43262B1-4A0D-46EA-8209-CF25CD977002}" dt="2023-10-24T23:12:00.632" v="144" actId="478"/>
          <ac:picMkLst>
            <pc:docMk/>
            <pc:sldMk cId="200172642" sldId="498"/>
            <ac:picMk id="7" creationId="{82945364-84C1-209B-7AFE-B36F9A7DC488}"/>
          </ac:picMkLst>
        </pc:picChg>
      </pc:sldChg>
      <pc:sldChg chg="modSp mod">
        <pc:chgData name="Jeff Iannucci" userId="a2e5977d-43d6-4157-bb4e-a10e8ba9d1be" providerId="ADAL" clId="{A43262B1-4A0D-46EA-8209-CF25CD977002}" dt="2023-10-24T23:47:27.861" v="432" actId="255"/>
        <pc:sldMkLst>
          <pc:docMk/>
          <pc:sldMk cId="3871790731" sldId="519"/>
        </pc:sldMkLst>
        <pc:spChg chg="mod">
          <ac:chgData name="Jeff Iannucci" userId="a2e5977d-43d6-4157-bb4e-a10e8ba9d1be" providerId="ADAL" clId="{A43262B1-4A0D-46EA-8209-CF25CD977002}" dt="2023-10-24T23:47:27.861" v="432" actId="255"/>
          <ac:spMkLst>
            <pc:docMk/>
            <pc:sldMk cId="3871790731" sldId="519"/>
            <ac:spMk id="2" creationId="{00000000-0000-0000-0000-000000000000}"/>
          </ac:spMkLst>
        </pc:spChg>
      </pc:sldChg>
      <pc:sldChg chg="modSp mod modShow">
        <pc:chgData name="Jeff Iannucci" userId="a2e5977d-43d6-4157-bb4e-a10e8ba9d1be" providerId="ADAL" clId="{A43262B1-4A0D-46EA-8209-CF25CD977002}" dt="2023-10-24T23:47:37.056" v="433" actId="255"/>
        <pc:sldMkLst>
          <pc:docMk/>
          <pc:sldMk cId="4182653041" sldId="521"/>
        </pc:sldMkLst>
        <pc:spChg chg="mod">
          <ac:chgData name="Jeff Iannucci" userId="a2e5977d-43d6-4157-bb4e-a10e8ba9d1be" providerId="ADAL" clId="{A43262B1-4A0D-46EA-8209-CF25CD977002}" dt="2023-10-24T23:47:37.056" v="433" actId="255"/>
          <ac:spMkLst>
            <pc:docMk/>
            <pc:sldMk cId="4182653041" sldId="521"/>
            <ac:spMk id="2" creationId="{00000000-0000-0000-0000-000000000000}"/>
          </ac:spMkLst>
        </pc:spChg>
      </pc:sldChg>
      <pc:sldChg chg="del">
        <pc:chgData name="Jeff Iannucci" userId="a2e5977d-43d6-4157-bb4e-a10e8ba9d1be" providerId="ADAL" clId="{A43262B1-4A0D-46EA-8209-CF25CD977002}" dt="2023-10-24T22:56:58.853" v="79" actId="2696"/>
        <pc:sldMkLst>
          <pc:docMk/>
          <pc:sldMk cId="3540285380" sldId="526"/>
        </pc:sldMkLst>
      </pc:sldChg>
      <pc:sldChg chg="del">
        <pc:chgData name="Jeff Iannucci" userId="a2e5977d-43d6-4157-bb4e-a10e8ba9d1be" providerId="ADAL" clId="{A43262B1-4A0D-46EA-8209-CF25CD977002}" dt="2023-10-24T22:52:10.456" v="6" actId="2696"/>
        <pc:sldMkLst>
          <pc:docMk/>
          <pc:sldMk cId="1098374326" sldId="527"/>
        </pc:sldMkLst>
      </pc:sldChg>
      <pc:sldChg chg="del">
        <pc:chgData name="Jeff Iannucci" userId="a2e5977d-43d6-4157-bb4e-a10e8ba9d1be" providerId="ADAL" clId="{A43262B1-4A0D-46EA-8209-CF25CD977002}" dt="2023-10-24T22:52:14.354" v="7" actId="2696"/>
        <pc:sldMkLst>
          <pc:docMk/>
          <pc:sldMk cId="3199792301" sldId="528"/>
        </pc:sldMkLst>
      </pc:sldChg>
      <pc:sldChg chg="modSp mod">
        <pc:chgData name="Jeff Iannucci" userId="a2e5977d-43d6-4157-bb4e-a10e8ba9d1be" providerId="ADAL" clId="{A43262B1-4A0D-46EA-8209-CF25CD977002}" dt="2023-10-24T23:47:18.182" v="431" actId="255"/>
        <pc:sldMkLst>
          <pc:docMk/>
          <pc:sldMk cId="2544762537" sldId="532"/>
        </pc:sldMkLst>
        <pc:spChg chg="mod">
          <ac:chgData name="Jeff Iannucci" userId="a2e5977d-43d6-4157-bb4e-a10e8ba9d1be" providerId="ADAL" clId="{A43262B1-4A0D-46EA-8209-CF25CD977002}" dt="2023-10-24T23:47:18.182" v="431" actId="255"/>
          <ac:spMkLst>
            <pc:docMk/>
            <pc:sldMk cId="2544762537" sldId="532"/>
            <ac:spMk id="2" creationId="{00000000-0000-0000-0000-000000000000}"/>
          </ac:spMkLst>
        </pc:spChg>
      </pc:sldChg>
      <pc:sldChg chg="del mod modShow">
        <pc:chgData name="Jeff Iannucci" userId="a2e5977d-43d6-4157-bb4e-a10e8ba9d1be" providerId="ADAL" clId="{A43262B1-4A0D-46EA-8209-CF25CD977002}" dt="2023-10-24T23:15:38.134" v="187" actId="47"/>
        <pc:sldMkLst>
          <pc:docMk/>
          <pc:sldMk cId="2865931541" sldId="533"/>
        </pc:sldMkLst>
      </pc:sldChg>
      <pc:sldChg chg="addSp modSp mod modAnim">
        <pc:chgData name="Jeff Iannucci" userId="a2e5977d-43d6-4157-bb4e-a10e8ba9d1be" providerId="ADAL" clId="{A43262B1-4A0D-46EA-8209-CF25CD977002}" dt="2023-10-24T23:47:52.963" v="434" actId="255"/>
        <pc:sldMkLst>
          <pc:docMk/>
          <pc:sldMk cId="3515968401" sldId="534"/>
        </pc:sldMkLst>
        <pc:spChg chg="mod">
          <ac:chgData name="Jeff Iannucci" userId="a2e5977d-43d6-4157-bb4e-a10e8ba9d1be" providerId="ADAL" clId="{A43262B1-4A0D-46EA-8209-CF25CD977002}" dt="2023-10-24T23:47:52.963" v="434" actId="255"/>
          <ac:spMkLst>
            <pc:docMk/>
            <pc:sldMk cId="3515968401" sldId="534"/>
            <ac:spMk id="2" creationId="{00000000-0000-0000-0000-000000000000}"/>
          </ac:spMkLst>
        </pc:spChg>
        <pc:spChg chg="add mod">
          <ac:chgData name="Jeff Iannucci" userId="a2e5977d-43d6-4157-bb4e-a10e8ba9d1be" providerId="ADAL" clId="{A43262B1-4A0D-46EA-8209-CF25CD977002}" dt="2023-10-24T23:42:05.987" v="203" actId="207"/>
          <ac:spMkLst>
            <pc:docMk/>
            <pc:sldMk cId="3515968401" sldId="534"/>
            <ac:spMk id="3" creationId="{B3A7D724-7251-15F1-0C70-535ECA472242}"/>
          </ac:spMkLst>
        </pc:spChg>
        <pc:spChg chg="mod">
          <ac:chgData name="Jeff Iannucci" userId="a2e5977d-43d6-4157-bb4e-a10e8ba9d1be" providerId="ADAL" clId="{A43262B1-4A0D-46EA-8209-CF25CD977002}" dt="2023-10-24T23:10:01.904" v="116" actId="20577"/>
          <ac:spMkLst>
            <pc:docMk/>
            <pc:sldMk cId="3515968401" sldId="534"/>
            <ac:spMk id="15" creationId="{86167B2B-F17C-991F-9937-D9DB65C0DEE0}"/>
          </ac:spMkLst>
        </pc:spChg>
      </pc:sldChg>
      <pc:sldChg chg="del">
        <pc:chgData name="Jeff Iannucci" userId="a2e5977d-43d6-4157-bb4e-a10e8ba9d1be" providerId="ADAL" clId="{A43262B1-4A0D-46EA-8209-CF25CD977002}" dt="2023-10-24T23:14:42.284" v="186" actId="2696"/>
        <pc:sldMkLst>
          <pc:docMk/>
          <pc:sldMk cId="3002380713" sldId="535"/>
        </pc:sldMkLst>
      </pc:sldChg>
      <pc:sldChg chg="delSp modSp mod">
        <pc:chgData name="Jeff Iannucci" userId="a2e5977d-43d6-4157-bb4e-a10e8ba9d1be" providerId="ADAL" clId="{A43262B1-4A0D-46EA-8209-CF25CD977002}" dt="2023-10-24T23:11:09.830" v="138" actId="207"/>
        <pc:sldMkLst>
          <pc:docMk/>
          <pc:sldMk cId="3864790146" sldId="536"/>
        </pc:sldMkLst>
        <pc:spChg chg="mod">
          <ac:chgData name="Jeff Iannucci" userId="a2e5977d-43d6-4157-bb4e-a10e8ba9d1be" providerId="ADAL" clId="{A43262B1-4A0D-46EA-8209-CF25CD977002}" dt="2023-10-24T23:11:09.830" v="138" actId="207"/>
          <ac:spMkLst>
            <pc:docMk/>
            <pc:sldMk cId="3864790146" sldId="536"/>
            <ac:spMk id="14" creationId="{3D79D2F0-392B-1B24-F3E8-EF7A429A924D}"/>
          </ac:spMkLst>
        </pc:spChg>
        <pc:spChg chg="mod">
          <ac:chgData name="Jeff Iannucci" userId="a2e5977d-43d6-4157-bb4e-a10e8ba9d1be" providerId="ADAL" clId="{A43262B1-4A0D-46EA-8209-CF25CD977002}" dt="2023-10-24T23:11:04.425" v="137" actId="207"/>
          <ac:spMkLst>
            <pc:docMk/>
            <pc:sldMk cId="3864790146" sldId="536"/>
            <ac:spMk id="15" creationId="{232E7DFE-4FF9-FE31-9439-3B6F912EF5E8}"/>
          </ac:spMkLst>
        </pc:spChg>
        <pc:picChg chg="del">
          <ac:chgData name="Jeff Iannucci" userId="a2e5977d-43d6-4157-bb4e-a10e8ba9d1be" providerId="ADAL" clId="{A43262B1-4A0D-46EA-8209-CF25CD977002}" dt="2023-10-24T23:10:56.912" v="136" actId="478"/>
          <ac:picMkLst>
            <pc:docMk/>
            <pc:sldMk cId="3864790146" sldId="536"/>
            <ac:picMk id="7" creationId="{82945364-84C1-209B-7AFE-B36F9A7DC488}"/>
          </ac:picMkLst>
        </pc:picChg>
      </pc:sldChg>
      <pc:sldChg chg="delSp modSp mod">
        <pc:chgData name="Jeff Iannucci" userId="a2e5977d-43d6-4157-bb4e-a10e8ba9d1be" providerId="ADAL" clId="{A43262B1-4A0D-46EA-8209-CF25CD977002}" dt="2023-10-24T23:11:50.643" v="143" actId="207"/>
        <pc:sldMkLst>
          <pc:docMk/>
          <pc:sldMk cId="441621088" sldId="537"/>
        </pc:sldMkLst>
        <pc:spChg chg="mod">
          <ac:chgData name="Jeff Iannucci" userId="a2e5977d-43d6-4157-bb4e-a10e8ba9d1be" providerId="ADAL" clId="{A43262B1-4A0D-46EA-8209-CF25CD977002}" dt="2023-10-24T23:11:46.795" v="142" actId="207"/>
          <ac:spMkLst>
            <pc:docMk/>
            <pc:sldMk cId="441621088" sldId="537"/>
            <ac:spMk id="14" creationId="{3D79D2F0-392B-1B24-F3E8-EF7A429A924D}"/>
          </ac:spMkLst>
        </pc:spChg>
        <pc:spChg chg="mod">
          <ac:chgData name="Jeff Iannucci" userId="a2e5977d-43d6-4157-bb4e-a10e8ba9d1be" providerId="ADAL" clId="{A43262B1-4A0D-46EA-8209-CF25CD977002}" dt="2023-10-24T23:11:44.205" v="141" actId="207"/>
          <ac:spMkLst>
            <pc:docMk/>
            <pc:sldMk cId="441621088" sldId="537"/>
            <ac:spMk id="15" creationId="{232E7DFE-4FF9-FE31-9439-3B6F912EF5E8}"/>
          </ac:spMkLst>
        </pc:spChg>
        <pc:spChg chg="mod">
          <ac:chgData name="Jeff Iannucci" userId="a2e5977d-43d6-4157-bb4e-a10e8ba9d1be" providerId="ADAL" clId="{A43262B1-4A0D-46EA-8209-CF25CD977002}" dt="2023-10-24T23:11:50.643" v="143" actId="207"/>
          <ac:spMkLst>
            <pc:docMk/>
            <pc:sldMk cId="441621088" sldId="537"/>
            <ac:spMk id="16" creationId="{29A5C31B-32E6-113A-B05F-E562450B7A05}"/>
          </ac:spMkLst>
        </pc:spChg>
        <pc:picChg chg="del">
          <ac:chgData name="Jeff Iannucci" userId="a2e5977d-43d6-4157-bb4e-a10e8ba9d1be" providerId="ADAL" clId="{A43262B1-4A0D-46EA-8209-CF25CD977002}" dt="2023-10-24T23:11:35.977" v="139" actId="478"/>
          <ac:picMkLst>
            <pc:docMk/>
            <pc:sldMk cId="441621088" sldId="537"/>
            <ac:picMk id="7" creationId="{82945364-84C1-209B-7AFE-B36F9A7DC488}"/>
          </ac:picMkLst>
        </pc:picChg>
      </pc:sldChg>
      <pc:sldChg chg="addSp delSp modSp add mod delAnim">
        <pc:chgData name="Jeff Iannucci" userId="a2e5977d-43d6-4157-bb4e-a10e8ba9d1be" providerId="ADAL" clId="{A43262B1-4A0D-46EA-8209-CF25CD977002}" dt="2023-10-24T22:56:24.736" v="78" actId="20577"/>
        <pc:sldMkLst>
          <pc:docMk/>
          <pc:sldMk cId="298415577" sldId="538"/>
        </pc:sldMkLst>
        <pc:spChg chg="mod">
          <ac:chgData name="Jeff Iannucci" userId="a2e5977d-43d6-4157-bb4e-a10e8ba9d1be" providerId="ADAL" clId="{A43262B1-4A0D-46EA-8209-CF25CD977002}" dt="2023-10-24T22:52:42.192" v="14" actId="20577"/>
          <ac:spMkLst>
            <pc:docMk/>
            <pc:sldMk cId="298415577" sldId="538"/>
            <ac:spMk id="2" creationId="{00000000-0000-0000-0000-000000000000}"/>
          </ac:spMkLst>
        </pc:spChg>
        <pc:spChg chg="mod">
          <ac:chgData name="Jeff Iannucci" userId="a2e5977d-43d6-4157-bb4e-a10e8ba9d1be" providerId="ADAL" clId="{A43262B1-4A0D-46EA-8209-CF25CD977002}" dt="2023-10-24T22:55:56.265" v="25" actId="20577"/>
          <ac:spMkLst>
            <pc:docMk/>
            <pc:sldMk cId="298415577" sldId="538"/>
            <ac:spMk id="6" creationId="{B8AE3C01-F1EB-4C50-3A0B-1CF683C45786}"/>
          </ac:spMkLst>
        </pc:spChg>
        <pc:spChg chg="mod">
          <ac:chgData name="Jeff Iannucci" userId="a2e5977d-43d6-4157-bb4e-a10e8ba9d1be" providerId="ADAL" clId="{A43262B1-4A0D-46EA-8209-CF25CD977002}" dt="2023-10-24T22:56:24.736" v="78" actId="20577"/>
          <ac:spMkLst>
            <pc:docMk/>
            <pc:sldMk cId="298415577" sldId="538"/>
            <ac:spMk id="7" creationId="{990ECCDC-EE9A-AC38-3753-2356749349D1}"/>
          </ac:spMkLst>
        </pc:spChg>
        <pc:spChg chg="del">
          <ac:chgData name="Jeff Iannucci" userId="a2e5977d-43d6-4157-bb4e-a10e8ba9d1be" providerId="ADAL" clId="{A43262B1-4A0D-46EA-8209-CF25CD977002}" dt="2023-10-24T22:56:13.106" v="31" actId="478"/>
          <ac:spMkLst>
            <pc:docMk/>
            <pc:sldMk cId="298415577" sldId="538"/>
            <ac:spMk id="8" creationId="{7524BD18-9111-5254-74DB-6678C122530C}"/>
          </ac:spMkLst>
        </pc:spChg>
        <pc:picChg chg="del">
          <ac:chgData name="Jeff Iannucci" userId="a2e5977d-43d6-4157-bb4e-a10e8ba9d1be" providerId="ADAL" clId="{A43262B1-4A0D-46EA-8209-CF25CD977002}" dt="2023-10-24T22:55:09.315" v="18" actId="478"/>
          <ac:picMkLst>
            <pc:docMk/>
            <pc:sldMk cId="298415577" sldId="538"/>
            <ac:picMk id="4" creationId="{60659ED6-A2ED-CDB6-2011-C3774BF255F5}"/>
          </ac:picMkLst>
        </pc:picChg>
        <pc:picChg chg="add mod ord">
          <ac:chgData name="Jeff Iannucci" userId="a2e5977d-43d6-4157-bb4e-a10e8ba9d1be" providerId="ADAL" clId="{A43262B1-4A0D-46EA-8209-CF25CD977002}" dt="2023-10-24T22:55:07.015" v="17" actId="167"/>
          <ac:picMkLst>
            <pc:docMk/>
            <pc:sldMk cId="298415577" sldId="538"/>
            <ac:picMk id="9" creationId="{9AE5CC68-D6DD-BF13-CAA6-B1E48BC706E0}"/>
          </ac:picMkLst>
        </pc:picChg>
      </pc:sldChg>
      <pc:sldChg chg="addSp delSp modSp add mod">
        <pc:chgData name="Jeff Iannucci" userId="a2e5977d-43d6-4157-bb4e-a10e8ba9d1be" providerId="ADAL" clId="{A43262B1-4A0D-46EA-8209-CF25CD977002}" dt="2023-10-24T23:10:52.547" v="135" actId="207"/>
        <pc:sldMkLst>
          <pc:docMk/>
          <pc:sldMk cId="1618009065" sldId="539"/>
        </pc:sldMkLst>
        <pc:spChg chg="mod">
          <ac:chgData name="Jeff Iannucci" userId="a2e5977d-43d6-4157-bb4e-a10e8ba9d1be" providerId="ADAL" clId="{A43262B1-4A0D-46EA-8209-CF25CD977002}" dt="2023-10-24T23:10:52.547" v="135" actId="207"/>
          <ac:spMkLst>
            <pc:docMk/>
            <pc:sldMk cId="1618009065" sldId="539"/>
            <ac:spMk id="14" creationId="{3D79D2F0-392B-1B24-F3E8-EF7A429A924D}"/>
          </ac:spMkLst>
        </pc:spChg>
        <pc:picChg chg="add del">
          <ac:chgData name="Jeff Iannucci" userId="a2e5977d-43d6-4157-bb4e-a10e8ba9d1be" providerId="ADAL" clId="{A43262B1-4A0D-46EA-8209-CF25CD977002}" dt="2023-10-24T23:10:34.855" v="134" actId="478"/>
          <ac:picMkLst>
            <pc:docMk/>
            <pc:sldMk cId="1618009065" sldId="539"/>
            <ac:picMk id="7" creationId="{82945364-84C1-209B-7AFE-B36F9A7DC488}"/>
          </ac:picMkLst>
        </pc:picChg>
      </pc:sldChg>
      <pc:sldChg chg="add del">
        <pc:chgData name="Jeff Iannucci" userId="a2e5977d-43d6-4157-bb4e-a10e8ba9d1be" providerId="ADAL" clId="{A43262B1-4A0D-46EA-8209-CF25CD977002}" dt="2023-10-24T23:01:51.873" v="81" actId="47"/>
        <pc:sldMkLst>
          <pc:docMk/>
          <pc:sldMk cId="1689236018" sldId="539"/>
        </pc:sldMkLst>
      </pc:sldChg>
      <pc:sldChg chg="addSp delSp modSp add mod modAnim modShow">
        <pc:chgData name="Jeff Iannucci" userId="a2e5977d-43d6-4157-bb4e-a10e8ba9d1be" providerId="ADAL" clId="{A43262B1-4A0D-46EA-8209-CF25CD977002}" dt="2023-10-24T23:13:46.022" v="184" actId="729"/>
        <pc:sldMkLst>
          <pc:docMk/>
          <pc:sldMk cId="784400106" sldId="540"/>
        </pc:sldMkLst>
        <pc:spChg chg="mod">
          <ac:chgData name="Jeff Iannucci" userId="a2e5977d-43d6-4157-bb4e-a10e8ba9d1be" providerId="ADAL" clId="{A43262B1-4A0D-46EA-8209-CF25CD977002}" dt="2023-10-24T23:13:23.700" v="155" actId="13926"/>
          <ac:spMkLst>
            <pc:docMk/>
            <pc:sldMk cId="784400106" sldId="540"/>
            <ac:spMk id="2" creationId="{00000000-0000-0000-0000-000000000000}"/>
          </ac:spMkLst>
        </pc:spChg>
        <pc:spChg chg="add del mod">
          <ac:chgData name="Jeff Iannucci" userId="a2e5977d-43d6-4157-bb4e-a10e8ba9d1be" providerId="ADAL" clId="{A43262B1-4A0D-46EA-8209-CF25CD977002}" dt="2023-10-24T23:13:13.803" v="152"/>
          <ac:spMkLst>
            <pc:docMk/>
            <pc:sldMk cId="784400106" sldId="540"/>
            <ac:spMk id="3" creationId="{E9340025-2B41-D7E4-A410-6F2523D548B9}"/>
          </ac:spMkLst>
        </pc:spChg>
        <pc:spChg chg="add del mod">
          <ac:chgData name="Jeff Iannucci" userId="a2e5977d-43d6-4157-bb4e-a10e8ba9d1be" providerId="ADAL" clId="{A43262B1-4A0D-46EA-8209-CF25CD977002}" dt="2023-10-24T23:13:13.803" v="152"/>
          <ac:spMkLst>
            <pc:docMk/>
            <pc:sldMk cId="784400106" sldId="540"/>
            <ac:spMk id="4" creationId="{57566E20-44F6-AE36-8FAD-49E5C9753BCB}"/>
          </ac:spMkLst>
        </pc:spChg>
        <pc:spChg chg="add del mod">
          <ac:chgData name="Jeff Iannucci" userId="a2e5977d-43d6-4157-bb4e-a10e8ba9d1be" providerId="ADAL" clId="{A43262B1-4A0D-46EA-8209-CF25CD977002}" dt="2023-10-24T23:13:13.803" v="152"/>
          <ac:spMkLst>
            <pc:docMk/>
            <pc:sldMk cId="784400106" sldId="540"/>
            <ac:spMk id="5" creationId="{9C858E63-7B86-C606-4D78-50355134AC3B}"/>
          </ac:spMkLst>
        </pc:spChg>
        <pc:spChg chg="add mod">
          <ac:chgData name="Jeff Iannucci" userId="a2e5977d-43d6-4157-bb4e-a10e8ba9d1be" providerId="ADAL" clId="{A43262B1-4A0D-46EA-8209-CF25CD977002}" dt="2023-10-24T23:13:35.568" v="183" actId="1035"/>
          <ac:spMkLst>
            <pc:docMk/>
            <pc:sldMk cId="784400106" sldId="540"/>
            <ac:spMk id="9" creationId="{2ECE772C-8A7B-3CBC-3E7B-F3ACDD7F89A5}"/>
          </ac:spMkLst>
        </pc:spChg>
        <pc:spChg chg="add mod">
          <ac:chgData name="Jeff Iannucci" userId="a2e5977d-43d6-4157-bb4e-a10e8ba9d1be" providerId="ADAL" clId="{A43262B1-4A0D-46EA-8209-CF25CD977002}" dt="2023-10-24T23:13:35.568" v="183" actId="1035"/>
          <ac:spMkLst>
            <pc:docMk/>
            <pc:sldMk cId="784400106" sldId="540"/>
            <ac:spMk id="10" creationId="{1C402095-3A64-914E-D257-DB86D08A3AB5}"/>
          </ac:spMkLst>
        </pc:spChg>
        <pc:spChg chg="add mod">
          <ac:chgData name="Jeff Iannucci" userId="a2e5977d-43d6-4157-bb4e-a10e8ba9d1be" providerId="ADAL" clId="{A43262B1-4A0D-46EA-8209-CF25CD977002}" dt="2023-10-24T23:13:35.568" v="183" actId="1035"/>
          <ac:spMkLst>
            <pc:docMk/>
            <pc:sldMk cId="784400106" sldId="540"/>
            <ac:spMk id="11" creationId="{CAF451D8-B355-4A74-58A6-31ED8060A56C}"/>
          </ac:spMkLst>
        </pc:spChg>
        <pc:spChg chg="del">
          <ac:chgData name="Jeff Iannucci" userId="a2e5977d-43d6-4157-bb4e-a10e8ba9d1be" providerId="ADAL" clId="{A43262B1-4A0D-46EA-8209-CF25CD977002}" dt="2023-10-24T23:13:17.403" v="153" actId="478"/>
          <ac:spMkLst>
            <pc:docMk/>
            <pc:sldMk cId="784400106" sldId="540"/>
            <ac:spMk id="22" creationId="{B76CE4B3-CB3C-4EA5-B308-D68B39433966}"/>
          </ac:spMkLst>
        </pc:spChg>
        <pc:spChg chg="del">
          <ac:chgData name="Jeff Iannucci" userId="a2e5977d-43d6-4157-bb4e-a10e8ba9d1be" providerId="ADAL" clId="{A43262B1-4A0D-46EA-8209-CF25CD977002}" dt="2023-10-24T23:13:17.403" v="153" actId="478"/>
          <ac:spMkLst>
            <pc:docMk/>
            <pc:sldMk cId="784400106" sldId="540"/>
            <ac:spMk id="23" creationId="{E19720A1-9439-4A9D-BA1B-43DA5A9C7693}"/>
          </ac:spMkLst>
        </pc:spChg>
        <pc:spChg chg="del">
          <ac:chgData name="Jeff Iannucci" userId="a2e5977d-43d6-4157-bb4e-a10e8ba9d1be" providerId="ADAL" clId="{A43262B1-4A0D-46EA-8209-CF25CD977002}" dt="2023-10-24T23:13:17.403" v="153" actId="478"/>
          <ac:spMkLst>
            <pc:docMk/>
            <pc:sldMk cId="784400106" sldId="540"/>
            <ac:spMk id="24" creationId="{149C76D8-268F-451A-8F41-1BF51D4FAFD8}"/>
          </ac:spMkLst>
        </pc:spChg>
        <pc:picChg chg="add del mod">
          <ac:chgData name="Jeff Iannucci" userId="a2e5977d-43d6-4157-bb4e-a10e8ba9d1be" providerId="ADAL" clId="{A43262B1-4A0D-46EA-8209-CF25CD977002}" dt="2023-10-24T23:13:13.803" v="152"/>
          <ac:picMkLst>
            <pc:docMk/>
            <pc:sldMk cId="784400106" sldId="540"/>
            <ac:picMk id="6" creationId="{8DAD1BA7-9671-A3A7-CDC8-6A323163F893}"/>
          </ac:picMkLst>
        </pc:picChg>
        <pc:picChg chg="add del mod">
          <ac:chgData name="Jeff Iannucci" userId="a2e5977d-43d6-4157-bb4e-a10e8ba9d1be" providerId="ADAL" clId="{A43262B1-4A0D-46EA-8209-CF25CD977002}" dt="2023-10-24T23:13:13.803" v="152"/>
          <ac:picMkLst>
            <pc:docMk/>
            <pc:sldMk cId="784400106" sldId="540"/>
            <ac:picMk id="7" creationId="{2C88D890-A6CA-4079-F7BD-36DC717F052A}"/>
          </ac:picMkLst>
        </pc:picChg>
        <pc:picChg chg="add del mod">
          <ac:chgData name="Jeff Iannucci" userId="a2e5977d-43d6-4157-bb4e-a10e8ba9d1be" providerId="ADAL" clId="{A43262B1-4A0D-46EA-8209-CF25CD977002}" dt="2023-10-24T23:13:13.803" v="152"/>
          <ac:picMkLst>
            <pc:docMk/>
            <pc:sldMk cId="784400106" sldId="540"/>
            <ac:picMk id="8" creationId="{0B4188B8-5A2E-FDC7-99E2-FE58DF6FAB29}"/>
          </ac:picMkLst>
        </pc:picChg>
        <pc:picChg chg="add mod">
          <ac:chgData name="Jeff Iannucci" userId="a2e5977d-43d6-4157-bb4e-a10e8ba9d1be" providerId="ADAL" clId="{A43262B1-4A0D-46EA-8209-CF25CD977002}" dt="2023-10-24T23:13:35.568" v="183" actId="1035"/>
          <ac:picMkLst>
            <pc:docMk/>
            <pc:sldMk cId="784400106" sldId="540"/>
            <ac:picMk id="12" creationId="{546D8485-4FD0-B2D3-D354-8BCB317DF850}"/>
          </ac:picMkLst>
        </pc:picChg>
        <pc:picChg chg="add mod">
          <ac:chgData name="Jeff Iannucci" userId="a2e5977d-43d6-4157-bb4e-a10e8ba9d1be" providerId="ADAL" clId="{A43262B1-4A0D-46EA-8209-CF25CD977002}" dt="2023-10-24T23:13:35.568" v="183" actId="1035"/>
          <ac:picMkLst>
            <pc:docMk/>
            <pc:sldMk cId="784400106" sldId="540"/>
            <ac:picMk id="13" creationId="{7142D944-C8F2-BFA0-4BFC-B27B95761DD2}"/>
          </ac:picMkLst>
        </pc:picChg>
        <pc:picChg chg="add mod">
          <ac:chgData name="Jeff Iannucci" userId="a2e5977d-43d6-4157-bb4e-a10e8ba9d1be" providerId="ADAL" clId="{A43262B1-4A0D-46EA-8209-CF25CD977002}" dt="2023-10-24T23:13:35.568" v="183" actId="1035"/>
          <ac:picMkLst>
            <pc:docMk/>
            <pc:sldMk cId="784400106" sldId="540"/>
            <ac:picMk id="14" creationId="{16069073-0954-01B5-6E54-14187CB73FBC}"/>
          </ac:picMkLst>
        </pc:picChg>
        <pc:picChg chg="del">
          <ac:chgData name="Jeff Iannucci" userId="a2e5977d-43d6-4157-bb4e-a10e8ba9d1be" providerId="ADAL" clId="{A43262B1-4A0D-46EA-8209-CF25CD977002}" dt="2023-10-24T23:13:17.403" v="153" actId="478"/>
          <ac:picMkLst>
            <pc:docMk/>
            <pc:sldMk cId="784400106" sldId="540"/>
            <ac:picMk id="25" creationId="{DB9C4CB1-C6A2-4515-940B-0440C2306317}"/>
          </ac:picMkLst>
        </pc:picChg>
        <pc:picChg chg="del">
          <ac:chgData name="Jeff Iannucci" userId="a2e5977d-43d6-4157-bb4e-a10e8ba9d1be" providerId="ADAL" clId="{A43262B1-4A0D-46EA-8209-CF25CD977002}" dt="2023-10-24T23:13:17.403" v="153" actId="478"/>
          <ac:picMkLst>
            <pc:docMk/>
            <pc:sldMk cId="784400106" sldId="540"/>
            <ac:picMk id="26" creationId="{6104795E-F87E-43F1-B2EB-B2B331E279EB}"/>
          </ac:picMkLst>
        </pc:picChg>
        <pc:picChg chg="del">
          <ac:chgData name="Jeff Iannucci" userId="a2e5977d-43d6-4157-bb4e-a10e8ba9d1be" providerId="ADAL" clId="{A43262B1-4A0D-46EA-8209-CF25CD977002}" dt="2023-10-24T23:13:17.403" v="153" actId="478"/>
          <ac:picMkLst>
            <pc:docMk/>
            <pc:sldMk cId="784400106" sldId="540"/>
            <ac:picMk id="27" creationId="{4A4C49BD-4E48-405C-8B17-3283017C256E}"/>
          </ac:picMkLst>
        </pc:picChg>
      </pc:sldChg>
      <pc:sldChg chg="modSp add del mod">
        <pc:chgData name="Jeff Iannucci" userId="a2e5977d-43d6-4157-bb4e-a10e8ba9d1be" providerId="ADAL" clId="{A43262B1-4A0D-46EA-8209-CF25CD977002}" dt="2023-10-24T23:44:35.749" v="230" actId="47"/>
        <pc:sldMkLst>
          <pc:docMk/>
          <pc:sldMk cId="1590020801" sldId="541"/>
        </pc:sldMkLst>
        <pc:spChg chg="mod">
          <ac:chgData name="Jeff Iannucci" userId="a2e5977d-43d6-4157-bb4e-a10e8ba9d1be" providerId="ADAL" clId="{A43262B1-4A0D-46EA-8209-CF25CD977002}" dt="2023-10-24T23:44:16.823" v="226" actId="20577"/>
          <ac:spMkLst>
            <pc:docMk/>
            <pc:sldMk cId="1590020801" sldId="541"/>
            <ac:spMk id="2" creationId="{00000000-0000-0000-0000-000000000000}"/>
          </ac:spMkLst>
        </pc:spChg>
      </pc:sldChg>
      <pc:sldChg chg="delSp modSp add mod ord delAnim modAnim">
        <pc:chgData name="Jeff Iannucci" userId="a2e5977d-43d6-4157-bb4e-a10e8ba9d1be" providerId="ADAL" clId="{A43262B1-4A0D-46EA-8209-CF25CD977002}" dt="2023-10-24T23:47:07.705" v="430" actId="255"/>
        <pc:sldMkLst>
          <pc:docMk/>
          <pc:sldMk cId="2017443072" sldId="542"/>
        </pc:sldMkLst>
        <pc:spChg chg="mod">
          <ac:chgData name="Jeff Iannucci" userId="a2e5977d-43d6-4157-bb4e-a10e8ba9d1be" providerId="ADAL" clId="{A43262B1-4A0D-46EA-8209-CF25CD977002}" dt="2023-10-24T23:47:07.705" v="430" actId="255"/>
          <ac:spMkLst>
            <pc:docMk/>
            <pc:sldMk cId="2017443072" sldId="542"/>
            <ac:spMk id="2" creationId="{00000000-0000-0000-0000-000000000000}"/>
          </ac:spMkLst>
        </pc:spChg>
        <pc:spChg chg="del">
          <ac:chgData name="Jeff Iannucci" userId="a2e5977d-43d6-4157-bb4e-a10e8ba9d1be" providerId="ADAL" clId="{A43262B1-4A0D-46EA-8209-CF25CD977002}" dt="2023-10-24T23:46:54.478" v="429" actId="21"/>
          <ac:spMkLst>
            <pc:docMk/>
            <pc:sldMk cId="2017443072" sldId="542"/>
            <ac:spMk id="3" creationId="{B3A7D724-7251-15F1-0C70-535ECA472242}"/>
          </ac:spMkLst>
        </pc:spChg>
        <pc:spChg chg="mod">
          <ac:chgData name="Jeff Iannucci" userId="a2e5977d-43d6-4157-bb4e-a10e8ba9d1be" providerId="ADAL" clId="{A43262B1-4A0D-46EA-8209-CF25CD977002}" dt="2023-10-24T23:45:47.127" v="397" actId="20577"/>
          <ac:spMkLst>
            <pc:docMk/>
            <pc:sldMk cId="2017443072" sldId="542"/>
            <ac:spMk id="6" creationId="{587CE3F6-058A-D831-01F2-136AB6C30923}"/>
          </ac:spMkLst>
        </pc:spChg>
        <pc:spChg chg="mod">
          <ac:chgData name="Jeff Iannucci" userId="a2e5977d-43d6-4157-bb4e-a10e8ba9d1be" providerId="ADAL" clId="{A43262B1-4A0D-46EA-8209-CF25CD977002}" dt="2023-10-24T23:46:41.477" v="428" actId="20577"/>
          <ac:spMkLst>
            <pc:docMk/>
            <pc:sldMk cId="2017443072" sldId="542"/>
            <ac:spMk id="15" creationId="{86167B2B-F17C-991F-9937-D9DB65C0DEE0}"/>
          </ac:spMkLst>
        </pc:spChg>
        <pc:spChg chg="mod">
          <ac:chgData name="Jeff Iannucci" userId="a2e5977d-43d6-4157-bb4e-a10e8ba9d1be" providerId="ADAL" clId="{A43262B1-4A0D-46EA-8209-CF25CD977002}" dt="2023-10-24T23:45:51.839" v="409" actId="20577"/>
          <ac:spMkLst>
            <pc:docMk/>
            <pc:sldMk cId="2017443072" sldId="542"/>
            <ac:spMk id="16" creationId="{51770DFD-A724-4E8C-96CA-EF2CA476D61D}"/>
          </ac:spMkLst>
        </pc:spChg>
      </pc:sldChg>
      <pc:sldMasterChg chg="del delSldLayout">
        <pc:chgData name="Jeff Iannucci" userId="a2e5977d-43d6-4157-bb4e-a10e8ba9d1be" providerId="ADAL" clId="{A43262B1-4A0D-46EA-8209-CF25CD977002}" dt="2023-10-24T23:15:38.134" v="187" actId="47"/>
        <pc:sldMasterMkLst>
          <pc:docMk/>
          <pc:sldMasterMk cId="1440501277" sldId="2147483721"/>
        </pc:sldMasterMkLst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4236639285" sldId="2147483722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3656569166" sldId="2147483723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2309741196" sldId="2147483724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3410443129" sldId="2147483725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4120700878" sldId="2147483726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3314902405" sldId="2147483727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2061773689" sldId="2147483728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2525242659" sldId="2147483729"/>
          </pc:sldLayoutMkLst>
        </pc:sldLayoutChg>
        <pc:sldLayoutChg chg="del">
          <pc:chgData name="Jeff Iannucci" userId="a2e5977d-43d6-4157-bb4e-a10e8ba9d1be" providerId="ADAL" clId="{A43262B1-4A0D-46EA-8209-CF25CD977002}" dt="2023-10-24T23:15:38.134" v="187" actId="47"/>
          <pc:sldLayoutMkLst>
            <pc:docMk/>
            <pc:sldMasterMk cId="1440501277" sldId="2147483721"/>
            <pc:sldLayoutMk cId="1313887923" sldId="2147483730"/>
          </pc:sldLayoutMkLst>
        </pc:sldLayoutChg>
      </pc:sldMasterChg>
    </pc:docChg>
  </pc:docChgLst>
  <pc:docChgLst>
    <pc:chgData name="Jeff Iannucci" userId="a2e5977d-43d6-4157-bb4e-a10e8ba9d1be" providerId="ADAL" clId="{18D4E930-C086-4642-BA24-C5AD0A8955C7}"/>
    <pc:docChg chg="undo redo custSel addSld delSld modSld sldOrd">
      <pc:chgData name="Jeff Iannucci" userId="a2e5977d-43d6-4157-bb4e-a10e8ba9d1be" providerId="ADAL" clId="{18D4E930-C086-4642-BA24-C5AD0A8955C7}" dt="2023-11-06T21:32:12.274" v="6945" actId="2696"/>
      <pc:docMkLst>
        <pc:docMk/>
      </pc:docMkLst>
      <pc:sldChg chg="modSp mod ord modShow">
        <pc:chgData name="Jeff Iannucci" userId="a2e5977d-43d6-4157-bb4e-a10e8ba9d1be" providerId="ADAL" clId="{18D4E930-C086-4642-BA24-C5AD0A8955C7}" dt="2023-11-06T20:40:07" v="6760" actId="729"/>
        <pc:sldMkLst>
          <pc:docMk/>
          <pc:sldMk cId="4287745347" sldId="492"/>
        </pc:sldMkLst>
        <pc:spChg chg="mod">
          <ac:chgData name="Jeff Iannucci" userId="a2e5977d-43d6-4157-bb4e-a10e8ba9d1be" providerId="ADAL" clId="{18D4E930-C086-4642-BA24-C5AD0A8955C7}" dt="2023-11-03T20:35:16.652" v="3581" actId="255"/>
          <ac:spMkLst>
            <pc:docMk/>
            <pc:sldMk cId="4287745347" sldId="492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6T20:39:45.059" v="6759" actId="255"/>
          <ac:spMkLst>
            <pc:docMk/>
            <pc:sldMk cId="4287745347" sldId="492"/>
            <ac:spMk id="18" creationId="{94ACB512-6724-2BFB-7F79-01CF9686E716}"/>
          </ac:spMkLst>
        </pc:spChg>
        <pc:spChg chg="mod">
          <ac:chgData name="Jeff Iannucci" userId="a2e5977d-43d6-4157-bb4e-a10e8ba9d1be" providerId="ADAL" clId="{18D4E930-C086-4642-BA24-C5AD0A8955C7}" dt="2023-11-06T20:39:45.059" v="6759" actId="255"/>
          <ac:spMkLst>
            <pc:docMk/>
            <pc:sldMk cId="4287745347" sldId="492"/>
            <ac:spMk id="19" creationId="{10BF44C8-F6DB-BBB8-BEC4-1C28292D187E}"/>
          </ac:spMkLst>
        </pc:spChg>
        <pc:spChg chg="mod">
          <ac:chgData name="Jeff Iannucci" userId="a2e5977d-43d6-4157-bb4e-a10e8ba9d1be" providerId="ADAL" clId="{18D4E930-C086-4642-BA24-C5AD0A8955C7}" dt="2023-11-06T20:39:45.059" v="6759" actId="255"/>
          <ac:spMkLst>
            <pc:docMk/>
            <pc:sldMk cId="4287745347" sldId="492"/>
            <ac:spMk id="20" creationId="{07E4CFD5-BFF3-F606-D43C-367088EBBF7B}"/>
          </ac:spMkLst>
        </pc:spChg>
        <pc:spChg chg="mod">
          <ac:chgData name="Jeff Iannucci" userId="a2e5977d-43d6-4157-bb4e-a10e8ba9d1be" providerId="ADAL" clId="{18D4E930-C086-4642-BA24-C5AD0A8955C7}" dt="2023-11-06T20:39:45.059" v="6759" actId="255"/>
          <ac:spMkLst>
            <pc:docMk/>
            <pc:sldMk cId="4287745347" sldId="492"/>
            <ac:spMk id="21" creationId="{5DE360FD-50D1-C7B0-4A19-4E4BCBF0E143}"/>
          </ac:spMkLst>
        </pc:spChg>
      </pc:sldChg>
      <pc:sldChg chg="del">
        <pc:chgData name="Jeff Iannucci" userId="a2e5977d-43d6-4157-bb4e-a10e8ba9d1be" providerId="ADAL" clId="{18D4E930-C086-4642-BA24-C5AD0A8955C7}" dt="2023-11-01T19:15:16.528" v="239" actId="2696"/>
        <pc:sldMkLst>
          <pc:docMk/>
          <pc:sldMk cId="3871790731" sldId="519"/>
        </pc:sldMkLst>
      </pc:sldChg>
      <pc:sldChg chg="modSp mod">
        <pc:chgData name="Jeff Iannucci" userId="a2e5977d-43d6-4157-bb4e-a10e8ba9d1be" providerId="ADAL" clId="{18D4E930-C086-4642-BA24-C5AD0A8955C7}" dt="2023-11-01T19:16:40.757" v="246" actId="20577"/>
        <pc:sldMkLst>
          <pc:docMk/>
          <pc:sldMk cId="3590483959" sldId="547"/>
        </pc:sldMkLst>
        <pc:spChg chg="mod">
          <ac:chgData name="Jeff Iannucci" userId="a2e5977d-43d6-4157-bb4e-a10e8ba9d1be" providerId="ADAL" clId="{18D4E930-C086-4642-BA24-C5AD0A8955C7}" dt="2023-11-01T19:16:40.757" v="246" actId="20577"/>
          <ac:spMkLst>
            <pc:docMk/>
            <pc:sldMk cId="3590483959" sldId="547"/>
            <ac:spMk id="4" creationId="{7D7CA790-946B-47BD-D809-D1E1E2087E4D}"/>
          </ac:spMkLst>
        </pc:spChg>
      </pc:sldChg>
      <pc:sldChg chg="del">
        <pc:chgData name="Jeff Iannucci" userId="a2e5977d-43d6-4157-bb4e-a10e8ba9d1be" providerId="ADAL" clId="{18D4E930-C086-4642-BA24-C5AD0A8955C7}" dt="2023-11-05T23:34:42.024" v="5451" actId="2696"/>
        <pc:sldMkLst>
          <pc:docMk/>
          <pc:sldMk cId="2453310295" sldId="550"/>
        </pc:sldMkLst>
      </pc:sldChg>
      <pc:sldChg chg="modSp mod modAnim modNotesTx">
        <pc:chgData name="Jeff Iannucci" userId="a2e5977d-43d6-4157-bb4e-a10e8ba9d1be" providerId="ADAL" clId="{18D4E930-C086-4642-BA24-C5AD0A8955C7}" dt="2023-11-06T19:25:51.738" v="5928" actId="27636"/>
        <pc:sldMkLst>
          <pc:docMk/>
          <pc:sldMk cId="1753366067" sldId="554"/>
        </pc:sldMkLst>
        <pc:spChg chg="mod">
          <ac:chgData name="Jeff Iannucci" userId="a2e5977d-43d6-4157-bb4e-a10e8ba9d1be" providerId="ADAL" clId="{18D4E930-C086-4642-BA24-C5AD0A8955C7}" dt="2023-11-06T19:25:45.107" v="5923" actId="27636"/>
          <ac:spMkLst>
            <pc:docMk/>
            <pc:sldMk cId="1753366067" sldId="554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9:11:35.430" v="237" actId="27636"/>
          <ac:spMkLst>
            <pc:docMk/>
            <pc:sldMk cId="1753366067" sldId="554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19:11:32.094" v="234" actId="27636"/>
          <ac:spMkLst>
            <pc:docMk/>
            <pc:sldMk cId="1753366067" sldId="554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6T19:25:51.738" v="5928" actId="27636"/>
          <ac:spMkLst>
            <pc:docMk/>
            <pc:sldMk cId="1753366067" sldId="554"/>
            <ac:spMk id="7" creationId="{056FB9BF-5D1A-68D6-A7D7-CD21AB63717B}"/>
          </ac:spMkLst>
        </pc:spChg>
      </pc:sldChg>
      <pc:sldChg chg="del">
        <pc:chgData name="Jeff Iannucci" userId="a2e5977d-43d6-4157-bb4e-a10e8ba9d1be" providerId="ADAL" clId="{18D4E930-C086-4642-BA24-C5AD0A8955C7}" dt="2023-11-06T19:28:23.353" v="5936" actId="2696"/>
        <pc:sldMkLst>
          <pc:docMk/>
          <pc:sldMk cId="3782369876" sldId="555"/>
        </pc:sldMkLst>
      </pc:sldChg>
      <pc:sldChg chg="modSp mod modAnim">
        <pc:chgData name="Jeff Iannucci" userId="a2e5977d-43d6-4157-bb4e-a10e8ba9d1be" providerId="ADAL" clId="{18D4E930-C086-4642-BA24-C5AD0A8955C7}" dt="2023-11-03T21:00:41.310" v="4226" actId="20577"/>
        <pc:sldMkLst>
          <pc:docMk/>
          <pc:sldMk cId="1761263888" sldId="556"/>
        </pc:sldMkLst>
        <pc:spChg chg="mod">
          <ac:chgData name="Jeff Iannucci" userId="a2e5977d-43d6-4157-bb4e-a10e8ba9d1be" providerId="ADAL" clId="{18D4E930-C086-4642-BA24-C5AD0A8955C7}" dt="2023-11-03T21:00:41.310" v="4226" actId="20577"/>
          <ac:spMkLst>
            <pc:docMk/>
            <pc:sldMk cId="1761263888" sldId="556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8:16:17.495" v="14" actId="255"/>
          <ac:spMkLst>
            <pc:docMk/>
            <pc:sldMk cId="1761263888" sldId="556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18:16:16.673" v="13" actId="255"/>
          <ac:spMkLst>
            <pc:docMk/>
            <pc:sldMk cId="1761263888" sldId="556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1T18:16:16.673" v="13" actId="255"/>
          <ac:spMkLst>
            <pc:docMk/>
            <pc:sldMk cId="1761263888" sldId="556"/>
            <ac:spMk id="7" creationId="{056FB9BF-5D1A-68D6-A7D7-CD21AB63717B}"/>
          </ac:spMkLst>
        </pc:spChg>
      </pc:sldChg>
      <pc:sldChg chg="del">
        <pc:chgData name="Jeff Iannucci" userId="a2e5977d-43d6-4157-bb4e-a10e8ba9d1be" providerId="ADAL" clId="{18D4E930-C086-4642-BA24-C5AD0A8955C7}" dt="2023-11-06T19:28:29.248" v="5937" actId="2696"/>
        <pc:sldMkLst>
          <pc:docMk/>
          <pc:sldMk cId="247563143" sldId="557"/>
        </pc:sldMkLst>
      </pc:sldChg>
      <pc:sldChg chg="modSp mod ord modAnim">
        <pc:chgData name="Jeff Iannucci" userId="a2e5977d-43d6-4157-bb4e-a10e8ba9d1be" providerId="ADAL" clId="{18D4E930-C086-4642-BA24-C5AD0A8955C7}" dt="2023-11-03T15:51:51.396" v="1150" actId="207"/>
        <pc:sldMkLst>
          <pc:docMk/>
          <pc:sldMk cId="1029891334" sldId="558"/>
        </pc:sldMkLst>
        <pc:spChg chg="mod">
          <ac:chgData name="Jeff Iannucci" userId="a2e5977d-43d6-4157-bb4e-a10e8ba9d1be" providerId="ADAL" clId="{18D4E930-C086-4642-BA24-C5AD0A8955C7}" dt="2023-11-03T15:51:51.396" v="1150" actId="207"/>
          <ac:spMkLst>
            <pc:docMk/>
            <pc:sldMk cId="1029891334" sldId="558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19:39:48.237" v="335" actId="20577"/>
          <ac:spMkLst>
            <pc:docMk/>
            <pc:sldMk cId="1029891334" sldId="558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9:38:58.245" v="325" actId="27636"/>
          <ac:spMkLst>
            <pc:docMk/>
            <pc:sldMk cId="1029891334" sldId="558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18:35:52.138" v="68"/>
          <ac:spMkLst>
            <pc:docMk/>
            <pc:sldMk cId="1029891334" sldId="558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1T19:39:16.907" v="331" actId="255"/>
          <ac:spMkLst>
            <pc:docMk/>
            <pc:sldMk cId="1029891334" sldId="558"/>
            <ac:spMk id="7" creationId="{056FB9BF-5D1A-68D6-A7D7-CD21AB63717B}"/>
          </ac:spMkLst>
        </pc:spChg>
      </pc:sldChg>
      <pc:sldChg chg="del">
        <pc:chgData name="Jeff Iannucci" userId="a2e5977d-43d6-4157-bb4e-a10e8ba9d1be" providerId="ADAL" clId="{18D4E930-C086-4642-BA24-C5AD0A8955C7}" dt="2023-11-06T19:29:23.136" v="5938" actId="2696"/>
        <pc:sldMkLst>
          <pc:docMk/>
          <pc:sldMk cId="3400135045" sldId="559"/>
        </pc:sldMkLst>
      </pc:sldChg>
      <pc:sldChg chg="addSp modSp del mod modAnim">
        <pc:chgData name="Jeff Iannucci" userId="a2e5977d-43d6-4157-bb4e-a10e8ba9d1be" providerId="ADAL" clId="{18D4E930-C086-4642-BA24-C5AD0A8955C7}" dt="2023-11-06T19:34:39.379" v="5990" actId="2696"/>
        <pc:sldMkLst>
          <pc:docMk/>
          <pc:sldMk cId="2383507918" sldId="560"/>
        </pc:sldMkLst>
        <pc:spChg chg="add mod">
          <ac:chgData name="Jeff Iannucci" userId="a2e5977d-43d6-4157-bb4e-a10e8ba9d1be" providerId="ADAL" clId="{18D4E930-C086-4642-BA24-C5AD0A8955C7}" dt="2023-11-05T23:54:02.597" v="5531" actId="20577"/>
          <ac:spMkLst>
            <pc:docMk/>
            <pc:sldMk cId="2383507918" sldId="560"/>
            <ac:spMk id="2" creationId="{78698414-5597-6F4A-142B-E8CED5940538}"/>
          </ac:spMkLst>
        </pc:spChg>
        <pc:spChg chg="mod">
          <ac:chgData name="Jeff Iannucci" userId="a2e5977d-43d6-4157-bb4e-a10e8ba9d1be" providerId="ADAL" clId="{18D4E930-C086-4642-BA24-C5AD0A8955C7}" dt="2023-11-05T23:52:01.246" v="5477" actId="14100"/>
          <ac:spMkLst>
            <pc:docMk/>
            <pc:sldMk cId="2383507918" sldId="560"/>
            <ac:spMk id="5" creationId="{03223BBF-0AB7-2246-0259-2C3DF16E9B39}"/>
          </ac:spMkLst>
        </pc:spChg>
      </pc:sldChg>
      <pc:sldChg chg="addSp delSp modSp mod ord modAnim">
        <pc:chgData name="Jeff Iannucci" userId="a2e5977d-43d6-4157-bb4e-a10e8ba9d1be" providerId="ADAL" clId="{18D4E930-C086-4642-BA24-C5AD0A8955C7}" dt="2023-11-03T15:51:56.479" v="1151" actId="207"/>
        <pc:sldMkLst>
          <pc:docMk/>
          <pc:sldMk cId="4175933215" sldId="561"/>
        </pc:sldMkLst>
        <pc:spChg chg="mod">
          <ac:chgData name="Jeff Iannucci" userId="a2e5977d-43d6-4157-bb4e-a10e8ba9d1be" providerId="ADAL" clId="{18D4E930-C086-4642-BA24-C5AD0A8955C7}" dt="2023-11-03T15:51:56.479" v="1151" actId="207"/>
          <ac:spMkLst>
            <pc:docMk/>
            <pc:sldMk cId="4175933215" sldId="561"/>
            <ac:spMk id="2" creationId="{00000000-0000-0000-0000-000000000000}"/>
          </ac:spMkLst>
        </pc:spChg>
        <pc:spChg chg="del mod">
          <ac:chgData name="Jeff Iannucci" userId="a2e5977d-43d6-4157-bb4e-a10e8ba9d1be" providerId="ADAL" clId="{18D4E930-C086-4642-BA24-C5AD0A8955C7}" dt="2023-11-01T18:38:03.684" v="72" actId="21"/>
          <ac:spMkLst>
            <pc:docMk/>
            <pc:sldMk cId="4175933215" sldId="561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9:40:19.312" v="346" actId="255"/>
          <ac:spMkLst>
            <pc:docMk/>
            <pc:sldMk cId="4175933215" sldId="561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19:40:19.312" v="346" actId="255"/>
          <ac:spMkLst>
            <pc:docMk/>
            <pc:sldMk cId="4175933215" sldId="561"/>
            <ac:spMk id="5" creationId="{F6386DB6-FFA5-5809-C329-20978686F1E6}"/>
          </ac:spMkLst>
        </pc:spChg>
        <pc:spChg chg="add mod">
          <ac:chgData name="Jeff Iannucci" userId="a2e5977d-43d6-4157-bb4e-a10e8ba9d1be" providerId="ADAL" clId="{18D4E930-C086-4642-BA24-C5AD0A8955C7}" dt="2023-11-01T19:40:19.318" v="347" actId="27636"/>
          <ac:spMkLst>
            <pc:docMk/>
            <pc:sldMk cId="4175933215" sldId="561"/>
            <ac:spMk id="6" creationId="{4E776896-E253-5ED2-EFAA-45887ABAA617}"/>
          </ac:spMkLst>
        </pc:spChg>
        <pc:spChg chg="mod">
          <ac:chgData name="Jeff Iannucci" userId="a2e5977d-43d6-4157-bb4e-a10e8ba9d1be" providerId="ADAL" clId="{18D4E930-C086-4642-BA24-C5AD0A8955C7}" dt="2023-11-01T19:40:19.319" v="348" actId="27636"/>
          <ac:spMkLst>
            <pc:docMk/>
            <pc:sldMk cId="4175933215" sldId="561"/>
            <ac:spMk id="7" creationId="{056FB9BF-5D1A-68D6-A7D7-CD21AB63717B}"/>
          </ac:spMkLst>
        </pc:spChg>
      </pc:sldChg>
      <pc:sldChg chg="modSp mod modAnim">
        <pc:chgData name="Jeff Iannucci" userId="a2e5977d-43d6-4157-bb4e-a10e8ba9d1be" providerId="ADAL" clId="{18D4E930-C086-4642-BA24-C5AD0A8955C7}" dt="2023-11-01T21:19:18.320" v="463"/>
        <pc:sldMkLst>
          <pc:docMk/>
          <pc:sldMk cId="1470791886" sldId="563"/>
        </pc:sldMkLst>
        <pc:spChg chg="mod">
          <ac:chgData name="Jeff Iannucci" userId="a2e5977d-43d6-4157-bb4e-a10e8ba9d1be" providerId="ADAL" clId="{18D4E930-C086-4642-BA24-C5AD0A8955C7}" dt="2023-11-01T19:40:46.174" v="363" actId="27636"/>
          <ac:spMkLst>
            <pc:docMk/>
            <pc:sldMk cId="1470791886" sldId="563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9:40:46.168" v="362" actId="255"/>
          <ac:spMkLst>
            <pc:docMk/>
            <pc:sldMk cId="1470791886" sldId="563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19:40:46.168" v="362" actId="255"/>
          <ac:spMkLst>
            <pc:docMk/>
            <pc:sldMk cId="1470791886" sldId="563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1T19:40:46.175" v="364" actId="27636"/>
          <ac:spMkLst>
            <pc:docMk/>
            <pc:sldMk cId="1470791886" sldId="563"/>
            <ac:spMk id="7" creationId="{056FB9BF-5D1A-68D6-A7D7-CD21AB63717B}"/>
          </ac:spMkLst>
        </pc:spChg>
      </pc:sldChg>
      <pc:sldChg chg="addSp delSp modSp del mod modAnim">
        <pc:chgData name="Jeff Iannucci" userId="a2e5977d-43d6-4157-bb4e-a10e8ba9d1be" providerId="ADAL" clId="{18D4E930-C086-4642-BA24-C5AD0A8955C7}" dt="2023-11-01T21:42:45.972" v="897" actId="2696"/>
        <pc:sldMkLst>
          <pc:docMk/>
          <pc:sldMk cId="3604748460" sldId="564"/>
        </pc:sldMkLst>
        <pc:spChg chg="mod">
          <ac:chgData name="Jeff Iannucci" userId="a2e5977d-43d6-4157-bb4e-a10e8ba9d1be" providerId="ADAL" clId="{18D4E930-C086-4642-BA24-C5AD0A8955C7}" dt="2023-11-01T18:56:53.940" v="208" actId="20577"/>
          <ac:spMkLst>
            <pc:docMk/>
            <pc:sldMk cId="3604748460" sldId="564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1T18:56:27.477" v="203" actId="478"/>
          <ac:spMkLst>
            <pc:docMk/>
            <pc:sldMk cId="3604748460" sldId="564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18:54:59.349" v="152" actId="20577"/>
          <ac:spMkLst>
            <pc:docMk/>
            <pc:sldMk cId="3604748460" sldId="564"/>
            <ac:spMk id="4" creationId="{38E749EA-A3E0-D3FE-8EF5-F46C92AA3E3A}"/>
          </ac:spMkLst>
        </pc:spChg>
        <pc:spChg chg="del mod">
          <ac:chgData name="Jeff Iannucci" userId="a2e5977d-43d6-4157-bb4e-a10e8ba9d1be" providerId="ADAL" clId="{18D4E930-C086-4642-BA24-C5AD0A8955C7}" dt="2023-11-01T18:56:27.477" v="203" actId="478"/>
          <ac:spMkLst>
            <pc:docMk/>
            <pc:sldMk cId="3604748460" sldId="564"/>
            <ac:spMk id="5" creationId="{F6386DB6-FFA5-5809-C329-20978686F1E6}"/>
          </ac:spMkLst>
        </pc:spChg>
        <pc:spChg chg="del mod">
          <ac:chgData name="Jeff Iannucci" userId="a2e5977d-43d6-4157-bb4e-a10e8ba9d1be" providerId="ADAL" clId="{18D4E930-C086-4642-BA24-C5AD0A8955C7}" dt="2023-11-01T18:56:27.477" v="203" actId="478"/>
          <ac:spMkLst>
            <pc:docMk/>
            <pc:sldMk cId="3604748460" sldId="564"/>
            <ac:spMk id="7" creationId="{056FB9BF-5D1A-68D6-A7D7-CD21AB63717B}"/>
          </ac:spMkLst>
        </pc:spChg>
        <pc:picChg chg="add mod">
          <ac:chgData name="Jeff Iannucci" userId="a2e5977d-43d6-4157-bb4e-a10e8ba9d1be" providerId="ADAL" clId="{18D4E930-C086-4642-BA24-C5AD0A8955C7}" dt="2023-11-01T21:27:37.722" v="583" actId="1076"/>
          <ac:picMkLst>
            <pc:docMk/>
            <pc:sldMk cId="3604748460" sldId="564"/>
            <ac:picMk id="8" creationId="{4BCA024E-AD13-C337-B47B-9E4BFBC2A165}"/>
          </ac:picMkLst>
        </pc:picChg>
      </pc:sldChg>
      <pc:sldChg chg="delSp modSp mod modAnim">
        <pc:chgData name="Jeff Iannucci" userId="a2e5977d-43d6-4157-bb4e-a10e8ba9d1be" providerId="ADAL" clId="{18D4E930-C086-4642-BA24-C5AD0A8955C7}" dt="2023-11-06T00:07:20.144" v="5645"/>
        <pc:sldMkLst>
          <pc:docMk/>
          <pc:sldMk cId="2742763988" sldId="565"/>
        </pc:sldMkLst>
        <pc:spChg chg="mod">
          <ac:chgData name="Jeff Iannucci" userId="a2e5977d-43d6-4157-bb4e-a10e8ba9d1be" providerId="ADAL" clId="{18D4E930-C086-4642-BA24-C5AD0A8955C7}" dt="2023-11-03T16:27:02.353" v="1424" actId="207"/>
          <ac:spMkLst>
            <pc:docMk/>
            <pc:sldMk cId="2742763988" sldId="565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3T16:26:02.734" v="1390" actId="21"/>
          <ac:spMkLst>
            <pc:docMk/>
            <pc:sldMk cId="2742763988" sldId="565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1:53:04.236" v="4735" actId="27636"/>
          <ac:spMkLst>
            <pc:docMk/>
            <pc:sldMk cId="2742763988" sldId="565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5T21:53:01.629" v="4732" actId="27636"/>
          <ac:spMkLst>
            <pc:docMk/>
            <pc:sldMk cId="2742763988" sldId="565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5T21:53:10.040" v="4737" actId="27636"/>
          <ac:spMkLst>
            <pc:docMk/>
            <pc:sldMk cId="2742763988" sldId="565"/>
            <ac:spMk id="7" creationId="{056FB9BF-5D1A-68D6-A7D7-CD21AB63717B}"/>
          </ac:spMkLst>
        </pc:spChg>
      </pc:sldChg>
      <pc:sldChg chg="modSp mod ord modAnim">
        <pc:chgData name="Jeff Iannucci" userId="a2e5977d-43d6-4157-bb4e-a10e8ba9d1be" providerId="ADAL" clId="{18D4E930-C086-4642-BA24-C5AD0A8955C7}" dt="2023-11-06T00:08:05.436" v="5653"/>
        <pc:sldMkLst>
          <pc:docMk/>
          <pc:sldMk cId="3316323311" sldId="566"/>
        </pc:sldMkLst>
        <pc:spChg chg="mod">
          <ac:chgData name="Jeff Iannucci" userId="a2e5977d-43d6-4157-bb4e-a10e8ba9d1be" providerId="ADAL" clId="{18D4E930-C086-4642-BA24-C5AD0A8955C7}" dt="2023-11-03T20:54:29.249" v="3911" actId="255"/>
          <ac:spMkLst>
            <pc:docMk/>
            <pc:sldMk cId="3316323311" sldId="566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3T17:04:45.496" v="1978"/>
          <ac:spMkLst>
            <pc:docMk/>
            <pc:sldMk cId="3316323311" sldId="566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20:52:47.079" v="3895" actId="313"/>
          <ac:spMkLst>
            <pc:docMk/>
            <pc:sldMk cId="3316323311" sldId="566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17:00:07.106" v="1968" actId="255"/>
          <ac:spMkLst>
            <pc:docMk/>
            <pc:sldMk cId="3316323311" sldId="566"/>
            <ac:spMk id="7" creationId="{056FB9BF-5D1A-68D6-A7D7-CD21AB63717B}"/>
          </ac:spMkLst>
        </pc:spChg>
      </pc:sldChg>
      <pc:sldChg chg="modSp mod ord modAnim">
        <pc:chgData name="Jeff Iannucci" userId="a2e5977d-43d6-4157-bb4e-a10e8ba9d1be" providerId="ADAL" clId="{18D4E930-C086-4642-BA24-C5AD0A8955C7}" dt="2023-11-06T00:08:19.196" v="5657"/>
        <pc:sldMkLst>
          <pc:docMk/>
          <pc:sldMk cId="1986342579" sldId="567"/>
        </pc:sldMkLst>
        <pc:spChg chg="mod">
          <ac:chgData name="Jeff Iannucci" userId="a2e5977d-43d6-4157-bb4e-a10e8ba9d1be" providerId="ADAL" clId="{18D4E930-C086-4642-BA24-C5AD0A8955C7}" dt="2023-11-03T20:54:50.109" v="3918" actId="1036"/>
          <ac:spMkLst>
            <pc:docMk/>
            <pc:sldMk cId="1986342579" sldId="567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3T17:00:15.690" v="1971" actId="27636"/>
          <ac:spMkLst>
            <pc:docMk/>
            <pc:sldMk cId="1986342579" sldId="567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17:07:07.738" v="2056" actId="20577"/>
          <ac:spMkLst>
            <pc:docMk/>
            <pc:sldMk cId="1986342579" sldId="567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17:03:24.681" v="1977" actId="20577"/>
          <ac:spMkLst>
            <pc:docMk/>
            <pc:sldMk cId="1986342579" sldId="567"/>
            <ac:spMk id="7" creationId="{056FB9BF-5D1A-68D6-A7D7-CD21AB63717B}"/>
          </ac:spMkLst>
        </pc:spChg>
      </pc:sldChg>
      <pc:sldChg chg="modSp mod modAnim">
        <pc:chgData name="Jeff Iannucci" userId="a2e5977d-43d6-4157-bb4e-a10e8ba9d1be" providerId="ADAL" clId="{18D4E930-C086-4642-BA24-C5AD0A8955C7}" dt="2023-11-01T21:19:04.746" v="459"/>
        <pc:sldMkLst>
          <pc:docMk/>
          <pc:sldMk cId="3032356265" sldId="568"/>
        </pc:sldMkLst>
        <pc:spChg chg="mod">
          <ac:chgData name="Jeff Iannucci" userId="a2e5977d-43d6-4157-bb4e-a10e8ba9d1be" providerId="ADAL" clId="{18D4E930-C086-4642-BA24-C5AD0A8955C7}" dt="2023-11-01T18:16:52.936" v="25" actId="14100"/>
          <ac:spMkLst>
            <pc:docMk/>
            <pc:sldMk cId="3032356265" sldId="568"/>
            <ac:spMk id="5" creationId="{F6386DB6-FFA5-5809-C329-20978686F1E6}"/>
          </ac:spMkLst>
        </pc:spChg>
      </pc:sldChg>
      <pc:sldChg chg="delSp modSp add del mod">
        <pc:chgData name="Jeff Iannucci" userId="a2e5977d-43d6-4157-bb4e-a10e8ba9d1be" providerId="ADAL" clId="{18D4E930-C086-4642-BA24-C5AD0A8955C7}" dt="2023-11-01T22:13:09.381" v="1053" actId="2696"/>
        <pc:sldMkLst>
          <pc:docMk/>
          <pc:sldMk cId="102998843" sldId="569"/>
        </pc:sldMkLst>
        <pc:spChg chg="mod">
          <ac:chgData name="Jeff Iannucci" userId="a2e5977d-43d6-4157-bb4e-a10e8ba9d1be" providerId="ADAL" clId="{18D4E930-C086-4642-BA24-C5AD0A8955C7}" dt="2023-11-01T18:56:51.132" v="207" actId="20577"/>
          <ac:spMkLst>
            <pc:docMk/>
            <pc:sldMk cId="102998843" sldId="569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1T18:56:31.013" v="204" actId="478"/>
          <ac:spMkLst>
            <pc:docMk/>
            <pc:sldMk cId="102998843" sldId="569"/>
            <ac:spMk id="3" creationId="{09BF2527-58A4-6B7A-7B39-B041B553F710}"/>
          </ac:spMkLst>
        </pc:spChg>
        <pc:spChg chg="del">
          <ac:chgData name="Jeff Iannucci" userId="a2e5977d-43d6-4157-bb4e-a10e8ba9d1be" providerId="ADAL" clId="{18D4E930-C086-4642-BA24-C5AD0A8955C7}" dt="2023-11-01T18:56:31.013" v="204" actId="478"/>
          <ac:spMkLst>
            <pc:docMk/>
            <pc:sldMk cId="102998843" sldId="569"/>
            <ac:spMk id="7" creationId="{056FB9BF-5D1A-68D6-A7D7-CD21AB63717B}"/>
          </ac:spMkLst>
        </pc:spChg>
      </pc:sldChg>
      <pc:sldChg chg="delSp modSp add mod">
        <pc:chgData name="Jeff Iannucci" userId="a2e5977d-43d6-4157-bb4e-a10e8ba9d1be" providerId="ADAL" clId="{18D4E930-C086-4642-BA24-C5AD0A8955C7}" dt="2023-11-03T15:53:26.077" v="1165"/>
        <pc:sldMkLst>
          <pc:docMk/>
          <pc:sldMk cId="2231012034" sldId="570"/>
        </pc:sldMkLst>
        <pc:spChg chg="mod">
          <ac:chgData name="Jeff Iannucci" userId="a2e5977d-43d6-4157-bb4e-a10e8ba9d1be" providerId="ADAL" clId="{18D4E930-C086-4642-BA24-C5AD0A8955C7}" dt="2023-11-03T15:53:26.077" v="1165"/>
          <ac:spMkLst>
            <pc:docMk/>
            <pc:sldMk cId="2231012034" sldId="570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1T18:56:45.869" v="205" actId="478"/>
          <ac:spMkLst>
            <pc:docMk/>
            <pc:sldMk cId="2231012034" sldId="570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22:21:53.287" v="1083" actId="207"/>
          <ac:spMkLst>
            <pc:docMk/>
            <pc:sldMk cId="2231012034" sldId="570"/>
            <ac:spMk id="7" creationId="{056FB9BF-5D1A-68D6-A7D7-CD21AB63717B}"/>
          </ac:spMkLst>
        </pc:spChg>
      </pc:sldChg>
      <pc:sldChg chg="modSp add mod">
        <pc:chgData name="Jeff Iannucci" userId="a2e5977d-43d6-4157-bb4e-a10e8ba9d1be" providerId="ADAL" clId="{18D4E930-C086-4642-BA24-C5AD0A8955C7}" dt="2023-11-03T20:35:08.967" v="3580" actId="255"/>
        <pc:sldMkLst>
          <pc:docMk/>
          <pc:sldMk cId="884403217" sldId="571"/>
        </pc:sldMkLst>
        <pc:spChg chg="mod">
          <ac:chgData name="Jeff Iannucci" userId="a2e5977d-43d6-4157-bb4e-a10e8ba9d1be" providerId="ADAL" clId="{18D4E930-C086-4642-BA24-C5AD0A8955C7}" dt="2023-11-03T20:35:08.967" v="3580" actId="255"/>
          <ac:spMkLst>
            <pc:docMk/>
            <pc:sldMk cId="884403217" sldId="571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19:15:59.494" v="243" actId="14100"/>
          <ac:spMkLst>
            <pc:docMk/>
            <pc:sldMk cId="884403217" sldId="571"/>
            <ac:spMk id="15" creationId="{86167B2B-F17C-991F-9937-D9DB65C0DEE0}"/>
          </ac:spMkLst>
        </pc:spChg>
        <pc:picChg chg="mod">
          <ac:chgData name="Jeff Iannucci" userId="a2e5977d-43d6-4157-bb4e-a10e8ba9d1be" providerId="ADAL" clId="{18D4E930-C086-4642-BA24-C5AD0A8955C7}" dt="2023-11-01T19:16:00.326" v="244" actId="1076"/>
          <ac:picMkLst>
            <pc:docMk/>
            <pc:sldMk cId="884403217" sldId="571"/>
            <ac:picMk id="4" creationId="{29ACBDD1-9E9E-825B-179A-A070F5246149}"/>
          </ac:picMkLst>
        </pc:picChg>
      </pc:sldChg>
      <pc:sldChg chg="addSp delSp modSp add mod ord modAnim">
        <pc:chgData name="Jeff Iannucci" userId="a2e5977d-43d6-4157-bb4e-a10e8ba9d1be" providerId="ADAL" clId="{18D4E930-C086-4642-BA24-C5AD0A8955C7}" dt="2023-11-01T22:52:57.518" v="1120" actId="14826"/>
        <pc:sldMkLst>
          <pc:docMk/>
          <pc:sldMk cId="3290403443" sldId="572"/>
        </pc:sldMkLst>
        <pc:spChg chg="mod">
          <ac:chgData name="Jeff Iannucci" userId="a2e5977d-43d6-4157-bb4e-a10e8ba9d1be" providerId="ADAL" clId="{18D4E930-C086-4642-BA24-C5AD0A8955C7}" dt="2023-11-01T19:20:21.996" v="319" actId="20577"/>
          <ac:spMkLst>
            <pc:docMk/>
            <pc:sldMk cId="3290403443" sldId="572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1T22:47:29.268" v="1104" actId="478"/>
          <ac:spMkLst>
            <pc:docMk/>
            <pc:sldMk cId="3290403443" sldId="572"/>
            <ac:spMk id="3" creationId="{09BF2527-58A4-6B7A-7B39-B041B553F710}"/>
          </ac:spMkLst>
        </pc:spChg>
        <pc:spChg chg="del">
          <ac:chgData name="Jeff Iannucci" userId="a2e5977d-43d6-4157-bb4e-a10e8ba9d1be" providerId="ADAL" clId="{18D4E930-C086-4642-BA24-C5AD0A8955C7}" dt="2023-11-01T22:47:29.268" v="1104" actId="478"/>
          <ac:spMkLst>
            <pc:docMk/>
            <pc:sldMk cId="3290403443" sldId="572"/>
            <ac:spMk id="4" creationId="{38E749EA-A3E0-D3FE-8EF5-F46C92AA3E3A}"/>
          </ac:spMkLst>
        </pc:spChg>
        <pc:spChg chg="del">
          <ac:chgData name="Jeff Iannucci" userId="a2e5977d-43d6-4157-bb4e-a10e8ba9d1be" providerId="ADAL" clId="{18D4E930-C086-4642-BA24-C5AD0A8955C7}" dt="2023-11-01T22:47:29.268" v="1104" actId="478"/>
          <ac:spMkLst>
            <pc:docMk/>
            <pc:sldMk cId="3290403443" sldId="572"/>
            <ac:spMk id="5" creationId="{F6386DB6-FFA5-5809-C329-20978686F1E6}"/>
          </ac:spMkLst>
        </pc:spChg>
        <pc:spChg chg="del">
          <ac:chgData name="Jeff Iannucci" userId="a2e5977d-43d6-4157-bb4e-a10e8ba9d1be" providerId="ADAL" clId="{18D4E930-C086-4642-BA24-C5AD0A8955C7}" dt="2023-11-01T22:47:29.268" v="1104" actId="478"/>
          <ac:spMkLst>
            <pc:docMk/>
            <pc:sldMk cId="3290403443" sldId="572"/>
            <ac:spMk id="7" creationId="{056FB9BF-5D1A-68D6-A7D7-CD21AB63717B}"/>
          </ac:spMkLst>
        </pc:spChg>
        <pc:spChg chg="add del mod">
          <ac:chgData name="Jeff Iannucci" userId="a2e5977d-43d6-4157-bb4e-a10e8ba9d1be" providerId="ADAL" clId="{18D4E930-C086-4642-BA24-C5AD0A8955C7}" dt="2023-11-01T22:48:09.865" v="1105" actId="478"/>
          <ac:spMkLst>
            <pc:docMk/>
            <pc:sldMk cId="3290403443" sldId="572"/>
            <ac:spMk id="8" creationId="{D54EF538-404B-AC67-3272-C0B3CF246721}"/>
          </ac:spMkLst>
        </pc:spChg>
        <pc:picChg chg="add mod">
          <ac:chgData name="Jeff Iannucci" userId="a2e5977d-43d6-4157-bb4e-a10e8ba9d1be" providerId="ADAL" clId="{18D4E930-C086-4642-BA24-C5AD0A8955C7}" dt="2023-11-01T22:52:57.518" v="1120" actId="14826"/>
          <ac:picMkLst>
            <pc:docMk/>
            <pc:sldMk cId="3290403443" sldId="572"/>
            <ac:picMk id="10" creationId="{391E24C3-9B1A-D348-4B99-81203BD7F23C}"/>
          </ac:picMkLst>
        </pc:picChg>
      </pc:sldChg>
      <pc:sldChg chg="modSp add mod modAnim">
        <pc:chgData name="Jeff Iannucci" userId="a2e5977d-43d6-4157-bb4e-a10e8ba9d1be" providerId="ADAL" clId="{18D4E930-C086-4642-BA24-C5AD0A8955C7}" dt="2023-11-06T20:04:57.809" v="6379" actId="13926"/>
        <pc:sldMkLst>
          <pc:docMk/>
          <pc:sldMk cId="3692922730" sldId="573"/>
        </pc:sldMkLst>
        <pc:spChg chg="mod">
          <ac:chgData name="Jeff Iannucci" userId="a2e5977d-43d6-4157-bb4e-a10e8ba9d1be" providerId="ADAL" clId="{18D4E930-C086-4642-BA24-C5AD0A8955C7}" dt="2023-11-06T20:04:57.809" v="6379" actId="13926"/>
          <ac:spMkLst>
            <pc:docMk/>
            <pc:sldMk cId="3692922730" sldId="573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6T20:04:32.018" v="6374" actId="20577"/>
          <ac:spMkLst>
            <pc:docMk/>
            <pc:sldMk cId="3692922730" sldId="573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6T20:03:30.361" v="6207" actId="6549"/>
          <ac:spMkLst>
            <pc:docMk/>
            <pc:sldMk cId="3692922730" sldId="573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20:03:53.345" v="6317" actId="20577"/>
          <ac:spMkLst>
            <pc:docMk/>
            <pc:sldMk cId="3692922730" sldId="573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6T20:04:37.626" v="6375" actId="207"/>
          <ac:spMkLst>
            <pc:docMk/>
            <pc:sldMk cId="3692922730" sldId="573"/>
            <ac:spMk id="7" creationId="{056FB9BF-5D1A-68D6-A7D7-CD21AB63717B}"/>
          </ac:spMkLst>
        </pc:spChg>
      </pc:sldChg>
      <pc:sldChg chg="modSp add mod ord modAnim">
        <pc:chgData name="Jeff Iannucci" userId="a2e5977d-43d6-4157-bb4e-a10e8ba9d1be" providerId="ADAL" clId="{18D4E930-C086-4642-BA24-C5AD0A8955C7}" dt="2023-11-06T00:11:57.371" v="5720" actId="207"/>
        <pc:sldMkLst>
          <pc:docMk/>
          <pc:sldMk cId="2178287199" sldId="574"/>
        </pc:sldMkLst>
        <pc:spChg chg="mod">
          <ac:chgData name="Jeff Iannucci" userId="a2e5977d-43d6-4157-bb4e-a10e8ba9d1be" providerId="ADAL" clId="{18D4E930-C086-4642-BA24-C5AD0A8955C7}" dt="2023-11-05T23:28:53.068" v="5070" actId="20577"/>
          <ac:spMkLst>
            <pc:docMk/>
            <pc:sldMk cId="2178287199" sldId="574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5T23:33:04.403" v="5347" actId="20577"/>
          <ac:spMkLst>
            <pc:docMk/>
            <pc:sldMk cId="2178287199" sldId="574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3:32:27.549" v="5235" actId="20577"/>
          <ac:spMkLst>
            <pc:docMk/>
            <pc:sldMk cId="2178287199" sldId="574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00:11:57.371" v="5720" actId="207"/>
          <ac:spMkLst>
            <pc:docMk/>
            <pc:sldMk cId="2178287199" sldId="574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5T23:32:45.828" v="5312" actId="20577"/>
          <ac:spMkLst>
            <pc:docMk/>
            <pc:sldMk cId="2178287199" sldId="574"/>
            <ac:spMk id="7" creationId="{056FB9BF-5D1A-68D6-A7D7-CD21AB63717B}"/>
          </ac:spMkLst>
        </pc:spChg>
      </pc:sldChg>
      <pc:sldChg chg="modSp add mod modAnim">
        <pc:chgData name="Jeff Iannucci" userId="a2e5977d-43d6-4157-bb4e-a10e8ba9d1be" providerId="ADAL" clId="{18D4E930-C086-4642-BA24-C5AD0A8955C7}" dt="2023-11-06T20:38:22.701" v="6740" actId="20577"/>
        <pc:sldMkLst>
          <pc:docMk/>
          <pc:sldMk cId="1513517401" sldId="575"/>
        </pc:sldMkLst>
        <pc:spChg chg="mod">
          <ac:chgData name="Jeff Iannucci" userId="a2e5977d-43d6-4157-bb4e-a10e8ba9d1be" providerId="ADAL" clId="{18D4E930-C086-4642-BA24-C5AD0A8955C7}" dt="2023-11-06T20:38:22.701" v="6740" actId="20577"/>
          <ac:spMkLst>
            <pc:docMk/>
            <pc:sldMk cId="1513517401" sldId="575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3T20:59:59.982" v="4200" actId="20577"/>
          <ac:spMkLst>
            <pc:docMk/>
            <pc:sldMk cId="1513517401" sldId="575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3T20:58:00.949" v="4013" actId="20577"/>
          <ac:spMkLst>
            <pc:docMk/>
            <pc:sldMk cId="1513517401" sldId="575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20:59:12.582" v="4089" actId="20577"/>
          <ac:spMkLst>
            <pc:docMk/>
            <pc:sldMk cId="1513517401" sldId="575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20:59:37.487" v="4149" actId="27636"/>
          <ac:spMkLst>
            <pc:docMk/>
            <pc:sldMk cId="1513517401" sldId="575"/>
            <ac:spMk id="7" creationId="{056FB9BF-5D1A-68D6-A7D7-CD21AB63717B}"/>
          </ac:spMkLst>
        </pc:spChg>
      </pc:sldChg>
      <pc:sldChg chg="addSp modSp add mod modAnim">
        <pc:chgData name="Jeff Iannucci" userId="a2e5977d-43d6-4157-bb4e-a10e8ba9d1be" providerId="ADAL" clId="{18D4E930-C086-4642-BA24-C5AD0A8955C7}" dt="2023-11-03T16:09:44.293" v="1166" actId="207"/>
        <pc:sldMkLst>
          <pc:docMk/>
          <pc:sldMk cId="3422855232" sldId="576"/>
        </pc:sldMkLst>
        <pc:spChg chg="mod">
          <ac:chgData name="Jeff Iannucci" userId="a2e5977d-43d6-4157-bb4e-a10e8ba9d1be" providerId="ADAL" clId="{18D4E930-C086-4642-BA24-C5AD0A8955C7}" dt="2023-11-01T19:41:30.876" v="390" actId="20577"/>
          <ac:spMkLst>
            <pc:docMk/>
            <pc:sldMk cId="3422855232" sldId="576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3T16:09:44.293" v="1166" actId="207"/>
          <ac:spMkLst>
            <pc:docMk/>
            <pc:sldMk cId="3422855232" sldId="576"/>
            <ac:spMk id="4" creationId="{38E749EA-A3E0-D3FE-8EF5-F46C92AA3E3A}"/>
          </ac:spMkLst>
        </pc:spChg>
        <pc:picChg chg="add mod">
          <ac:chgData name="Jeff Iannucci" userId="a2e5977d-43d6-4157-bb4e-a10e8ba9d1be" providerId="ADAL" clId="{18D4E930-C086-4642-BA24-C5AD0A8955C7}" dt="2023-11-01T21:35:13.721" v="769" actId="1035"/>
          <ac:picMkLst>
            <pc:docMk/>
            <pc:sldMk cId="3422855232" sldId="576"/>
            <ac:picMk id="5" creationId="{85DD56BB-F270-3340-8643-7E735F595280}"/>
          </ac:picMkLst>
        </pc:picChg>
      </pc:sldChg>
      <pc:sldChg chg="modSp add mod ord modAnim">
        <pc:chgData name="Jeff Iannucci" userId="a2e5977d-43d6-4157-bb4e-a10e8ba9d1be" providerId="ADAL" clId="{18D4E930-C086-4642-BA24-C5AD0A8955C7}" dt="2023-11-03T20:40:41.701" v="3626" actId="20577"/>
        <pc:sldMkLst>
          <pc:docMk/>
          <pc:sldMk cId="3809702231" sldId="577"/>
        </pc:sldMkLst>
        <pc:spChg chg="mod">
          <ac:chgData name="Jeff Iannucci" userId="a2e5977d-43d6-4157-bb4e-a10e8ba9d1be" providerId="ADAL" clId="{18D4E930-C086-4642-BA24-C5AD0A8955C7}" dt="2023-11-01T21:23:39.602" v="581" actId="20577"/>
          <ac:spMkLst>
            <pc:docMk/>
            <pc:sldMk cId="3809702231" sldId="577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3T20:40:32.660" v="3622" actId="27636"/>
          <ac:spMkLst>
            <pc:docMk/>
            <pc:sldMk cId="3809702231" sldId="577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21:22:12.650" v="517" actId="20577"/>
          <ac:spMkLst>
            <pc:docMk/>
            <pc:sldMk cId="3809702231" sldId="577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21:22:16.574" v="526" actId="20577"/>
          <ac:spMkLst>
            <pc:docMk/>
            <pc:sldMk cId="3809702231" sldId="577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20:40:41.701" v="3626" actId="20577"/>
          <ac:spMkLst>
            <pc:docMk/>
            <pc:sldMk cId="3809702231" sldId="577"/>
            <ac:spMk id="7" creationId="{056FB9BF-5D1A-68D6-A7D7-CD21AB63717B}"/>
          </ac:spMkLst>
        </pc:spChg>
      </pc:sldChg>
      <pc:sldChg chg="modSp add mod modAnim">
        <pc:chgData name="Jeff Iannucci" userId="a2e5977d-43d6-4157-bb4e-a10e8ba9d1be" providerId="ADAL" clId="{18D4E930-C086-4642-BA24-C5AD0A8955C7}" dt="2023-11-03T15:52:50.159" v="1163" actId="20577"/>
        <pc:sldMkLst>
          <pc:docMk/>
          <pc:sldMk cId="34019562" sldId="578"/>
        </pc:sldMkLst>
        <pc:spChg chg="mod">
          <ac:chgData name="Jeff Iannucci" userId="a2e5977d-43d6-4157-bb4e-a10e8ba9d1be" providerId="ADAL" clId="{18D4E930-C086-4642-BA24-C5AD0A8955C7}" dt="2023-11-03T15:52:50.159" v="1163" actId="20577"/>
          <ac:spMkLst>
            <pc:docMk/>
            <pc:sldMk cId="34019562" sldId="578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21:32:32.730" v="725" actId="20577"/>
          <ac:spMkLst>
            <pc:docMk/>
            <pc:sldMk cId="34019562" sldId="578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1T21:30:48.808" v="651"/>
          <ac:spMkLst>
            <pc:docMk/>
            <pc:sldMk cId="34019562" sldId="578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21:30:51.952" v="652"/>
          <ac:spMkLst>
            <pc:docMk/>
            <pc:sldMk cId="34019562" sldId="578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1T21:31:11.230" v="666"/>
          <ac:spMkLst>
            <pc:docMk/>
            <pc:sldMk cId="34019562" sldId="578"/>
            <ac:spMk id="7" creationId="{056FB9BF-5D1A-68D6-A7D7-CD21AB63717B}"/>
          </ac:spMkLst>
        </pc:spChg>
      </pc:sldChg>
      <pc:sldChg chg="addSp delSp modSp add mod ord delAnim modAnim">
        <pc:chgData name="Jeff Iannucci" userId="a2e5977d-43d6-4157-bb4e-a10e8ba9d1be" providerId="ADAL" clId="{18D4E930-C086-4642-BA24-C5AD0A8955C7}" dt="2023-11-01T21:42:34.042" v="896"/>
        <pc:sldMkLst>
          <pc:docMk/>
          <pc:sldMk cId="393312126" sldId="579"/>
        </pc:sldMkLst>
        <pc:spChg chg="mod">
          <ac:chgData name="Jeff Iannucci" userId="a2e5977d-43d6-4157-bb4e-a10e8ba9d1be" providerId="ADAL" clId="{18D4E930-C086-4642-BA24-C5AD0A8955C7}" dt="2023-11-01T21:41:23.337" v="869" actId="20577"/>
          <ac:spMkLst>
            <pc:docMk/>
            <pc:sldMk cId="393312126" sldId="579"/>
            <ac:spMk id="2" creationId="{00000000-0000-0000-0000-000000000000}"/>
          </ac:spMkLst>
        </pc:spChg>
        <pc:spChg chg="del mod">
          <ac:chgData name="Jeff Iannucci" userId="a2e5977d-43d6-4157-bb4e-a10e8ba9d1be" providerId="ADAL" clId="{18D4E930-C086-4642-BA24-C5AD0A8955C7}" dt="2023-11-01T21:41:34.870" v="870" actId="21"/>
          <ac:spMkLst>
            <pc:docMk/>
            <pc:sldMk cId="393312126" sldId="579"/>
            <ac:spMk id="4" creationId="{38E749EA-A3E0-D3FE-8EF5-F46C92AA3E3A}"/>
          </ac:spMkLst>
        </pc:spChg>
        <pc:spChg chg="add del mod">
          <ac:chgData name="Jeff Iannucci" userId="a2e5977d-43d6-4157-bb4e-a10e8ba9d1be" providerId="ADAL" clId="{18D4E930-C086-4642-BA24-C5AD0A8955C7}" dt="2023-11-01T21:41:38.873" v="871" actId="478"/>
          <ac:spMkLst>
            <pc:docMk/>
            <pc:sldMk cId="393312126" sldId="579"/>
            <ac:spMk id="7" creationId="{64D5066C-1649-2DAA-15FF-57D7FC2A7137}"/>
          </ac:spMkLst>
        </pc:spChg>
        <pc:picChg chg="add mod">
          <ac:chgData name="Jeff Iannucci" userId="a2e5977d-43d6-4157-bb4e-a10e8ba9d1be" providerId="ADAL" clId="{18D4E930-C086-4642-BA24-C5AD0A8955C7}" dt="2023-11-01T21:41:42.305" v="890" actId="1036"/>
          <ac:picMkLst>
            <pc:docMk/>
            <pc:sldMk cId="393312126" sldId="579"/>
            <ac:picMk id="5" creationId="{37D16B24-91BB-C6C1-98C2-BEF91E7495CF}"/>
          </ac:picMkLst>
        </pc:picChg>
        <pc:picChg chg="del mod">
          <ac:chgData name="Jeff Iannucci" userId="a2e5977d-43d6-4157-bb4e-a10e8ba9d1be" providerId="ADAL" clId="{18D4E930-C086-4642-BA24-C5AD0A8955C7}" dt="2023-11-01T21:40:59.076" v="799" actId="478"/>
          <ac:picMkLst>
            <pc:docMk/>
            <pc:sldMk cId="393312126" sldId="579"/>
            <ac:picMk id="8" creationId="{4BCA024E-AD13-C337-B47B-9E4BFBC2A165}"/>
          </ac:picMkLst>
        </pc:picChg>
      </pc:sldChg>
      <pc:sldChg chg="modSp mod modAnim">
        <pc:chgData name="Jeff Iannucci" userId="a2e5977d-43d6-4157-bb4e-a10e8ba9d1be" providerId="ADAL" clId="{18D4E930-C086-4642-BA24-C5AD0A8955C7}" dt="2023-11-03T15:52:37.257" v="1157" actId="20577"/>
        <pc:sldMkLst>
          <pc:docMk/>
          <pc:sldMk cId="133655106" sldId="580"/>
        </pc:sldMkLst>
        <pc:spChg chg="mod">
          <ac:chgData name="Jeff Iannucci" userId="a2e5977d-43d6-4157-bb4e-a10e8ba9d1be" providerId="ADAL" clId="{18D4E930-C086-4642-BA24-C5AD0A8955C7}" dt="2023-11-03T15:52:37.257" v="1157" actId="20577"/>
          <ac:spMkLst>
            <pc:docMk/>
            <pc:sldMk cId="133655106" sldId="580"/>
            <ac:spMk id="2" creationId="{00000000-0000-0000-0000-000000000000}"/>
          </ac:spMkLst>
        </pc:spChg>
      </pc:sldChg>
      <pc:sldChg chg="addSp add mod ord modAnim">
        <pc:chgData name="Jeff Iannucci" userId="a2e5977d-43d6-4157-bb4e-a10e8ba9d1be" providerId="ADAL" clId="{18D4E930-C086-4642-BA24-C5AD0A8955C7}" dt="2023-11-01T21:44:28.187" v="904"/>
        <pc:sldMkLst>
          <pc:docMk/>
          <pc:sldMk cId="138277783" sldId="581"/>
        </pc:sldMkLst>
        <pc:spChg chg="add">
          <ac:chgData name="Jeff Iannucci" userId="a2e5977d-43d6-4157-bb4e-a10e8ba9d1be" providerId="ADAL" clId="{18D4E930-C086-4642-BA24-C5AD0A8955C7}" dt="2023-11-01T21:44:20.654" v="902" actId="11529"/>
          <ac:spMkLst>
            <pc:docMk/>
            <pc:sldMk cId="138277783" sldId="581"/>
            <ac:spMk id="6" creationId="{E532383F-6DDC-28AD-DC88-6ACC8D30E4BD}"/>
          </ac:spMkLst>
        </pc:spChg>
        <pc:picChg chg="add">
          <ac:chgData name="Jeff Iannucci" userId="a2e5977d-43d6-4157-bb4e-a10e8ba9d1be" providerId="ADAL" clId="{18D4E930-C086-4642-BA24-C5AD0A8955C7}" dt="2023-11-01T21:43:44.704" v="901" actId="22"/>
          <ac:picMkLst>
            <pc:docMk/>
            <pc:sldMk cId="138277783" sldId="581"/>
            <ac:picMk id="4" creationId="{97920883-C874-E610-68DC-F008ED4249F2}"/>
          </ac:picMkLst>
        </pc:picChg>
      </pc:sldChg>
      <pc:sldChg chg="addSp delSp modSp add del mod ord delAnim modAnim">
        <pc:chgData name="Jeff Iannucci" userId="a2e5977d-43d6-4157-bb4e-a10e8ba9d1be" providerId="ADAL" clId="{18D4E930-C086-4642-BA24-C5AD0A8955C7}" dt="2023-11-01T21:52:20.244" v="967" actId="2696"/>
        <pc:sldMkLst>
          <pc:docMk/>
          <pc:sldMk cId="3556150382" sldId="582"/>
        </pc:sldMkLst>
        <pc:spChg chg="add del mod">
          <ac:chgData name="Jeff Iannucci" userId="a2e5977d-43d6-4157-bb4e-a10e8ba9d1be" providerId="ADAL" clId="{18D4E930-C086-4642-BA24-C5AD0A8955C7}" dt="2023-11-01T21:49:43.580" v="952" actId="478"/>
          <ac:spMkLst>
            <pc:docMk/>
            <pc:sldMk cId="3556150382" sldId="582"/>
            <ac:spMk id="6" creationId="{59F9E316-C5C3-A534-1E4B-2D2575E748FA}"/>
          </ac:spMkLst>
        </pc:spChg>
        <pc:spChg chg="add mod">
          <ac:chgData name="Jeff Iannucci" userId="a2e5977d-43d6-4157-bb4e-a10e8ba9d1be" providerId="ADAL" clId="{18D4E930-C086-4642-BA24-C5AD0A8955C7}" dt="2023-11-01T21:49:57.305" v="955" actId="1036"/>
          <ac:spMkLst>
            <pc:docMk/>
            <pc:sldMk cId="3556150382" sldId="582"/>
            <ac:spMk id="7" creationId="{13611788-B5F0-0B1B-A5DA-06BC02A64E6F}"/>
          </ac:spMkLst>
        </pc:spChg>
        <pc:picChg chg="add">
          <ac:chgData name="Jeff Iannucci" userId="a2e5977d-43d6-4157-bb4e-a10e8ba9d1be" providerId="ADAL" clId="{18D4E930-C086-4642-BA24-C5AD0A8955C7}" dt="2023-11-01T21:48:30.089" v="908" actId="22"/>
          <ac:picMkLst>
            <pc:docMk/>
            <pc:sldMk cId="3556150382" sldId="582"/>
            <ac:picMk id="4" creationId="{83B63EC6-A482-2ABD-0ABF-35700E421D2B}"/>
          </ac:picMkLst>
        </pc:picChg>
        <pc:picChg chg="del">
          <ac:chgData name="Jeff Iannucci" userId="a2e5977d-43d6-4157-bb4e-a10e8ba9d1be" providerId="ADAL" clId="{18D4E930-C086-4642-BA24-C5AD0A8955C7}" dt="2023-11-01T21:48:35.627" v="909" actId="478"/>
          <ac:picMkLst>
            <pc:docMk/>
            <pc:sldMk cId="3556150382" sldId="582"/>
            <ac:picMk id="5" creationId="{37D16B24-91BB-C6C1-98C2-BEF91E7495CF}"/>
          </ac:picMkLst>
        </pc:picChg>
      </pc:sldChg>
      <pc:sldChg chg="addSp delSp modSp add mod delAnim modAnim">
        <pc:chgData name="Jeff Iannucci" userId="a2e5977d-43d6-4157-bb4e-a10e8ba9d1be" providerId="ADAL" clId="{18D4E930-C086-4642-BA24-C5AD0A8955C7}" dt="2023-11-01T21:52:00.534" v="965"/>
        <pc:sldMkLst>
          <pc:docMk/>
          <pc:sldMk cId="1564430917" sldId="583"/>
        </pc:sldMkLst>
        <pc:spChg chg="del">
          <ac:chgData name="Jeff Iannucci" userId="a2e5977d-43d6-4157-bb4e-a10e8ba9d1be" providerId="ADAL" clId="{18D4E930-C086-4642-BA24-C5AD0A8955C7}" dt="2023-11-01T21:51:12.426" v="960" actId="478"/>
          <ac:spMkLst>
            <pc:docMk/>
            <pc:sldMk cId="1564430917" sldId="583"/>
            <ac:spMk id="7" creationId="{13611788-B5F0-0B1B-A5DA-06BC02A64E6F}"/>
          </ac:spMkLst>
        </pc:spChg>
        <pc:picChg chg="del">
          <ac:chgData name="Jeff Iannucci" userId="a2e5977d-43d6-4157-bb4e-a10e8ba9d1be" providerId="ADAL" clId="{18D4E930-C086-4642-BA24-C5AD0A8955C7}" dt="2023-11-01T21:51:09.922" v="959" actId="21"/>
          <ac:picMkLst>
            <pc:docMk/>
            <pc:sldMk cId="1564430917" sldId="583"/>
            <ac:picMk id="4" creationId="{83B63EC6-A482-2ABD-0ABF-35700E421D2B}"/>
          </ac:picMkLst>
        </pc:picChg>
        <pc:picChg chg="add del mod">
          <ac:chgData name="Jeff Iannucci" userId="a2e5977d-43d6-4157-bb4e-a10e8ba9d1be" providerId="ADAL" clId="{18D4E930-C086-4642-BA24-C5AD0A8955C7}" dt="2023-11-01T21:51:47.442" v="962" actId="478"/>
          <ac:picMkLst>
            <pc:docMk/>
            <pc:sldMk cId="1564430917" sldId="583"/>
            <ac:picMk id="5" creationId="{CD022399-527B-A1E5-0D62-54A77770A18A}"/>
          </ac:picMkLst>
        </pc:picChg>
        <pc:picChg chg="add mod">
          <ac:chgData name="Jeff Iannucci" userId="a2e5977d-43d6-4157-bb4e-a10e8ba9d1be" providerId="ADAL" clId="{18D4E930-C086-4642-BA24-C5AD0A8955C7}" dt="2023-11-01T21:51:54.807" v="964" actId="1076"/>
          <ac:picMkLst>
            <pc:docMk/>
            <pc:sldMk cId="1564430917" sldId="583"/>
            <ac:picMk id="8" creationId="{88F3971F-E069-CB29-DCDC-2970BF73EA75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1T21:58:59.890" v="996" actId="14100"/>
        <pc:sldMkLst>
          <pc:docMk/>
          <pc:sldMk cId="3304108040" sldId="584"/>
        </pc:sldMkLst>
        <pc:spChg chg="add mod">
          <ac:chgData name="Jeff Iannucci" userId="a2e5977d-43d6-4157-bb4e-a10e8ba9d1be" providerId="ADAL" clId="{18D4E930-C086-4642-BA24-C5AD0A8955C7}" dt="2023-11-01T21:58:59.890" v="996" actId="14100"/>
          <ac:spMkLst>
            <pc:docMk/>
            <pc:sldMk cId="3304108040" sldId="584"/>
            <ac:spMk id="6" creationId="{4CEF5D57-F895-723B-7485-3637A2AC7503}"/>
          </ac:spMkLst>
        </pc:spChg>
        <pc:spChg chg="del">
          <ac:chgData name="Jeff Iannucci" userId="a2e5977d-43d6-4157-bb4e-a10e8ba9d1be" providerId="ADAL" clId="{18D4E930-C086-4642-BA24-C5AD0A8955C7}" dt="2023-11-01T21:54:19.283" v="971" actId="478"/>
          <ac:spMkLst>
            <pc:docMk/>
            <pc:sldMk cId="3304108040" sldId="584"/>
            <ac:spMk id="7" creationId="{13611788-B5F0-0B1B-A5DA-06BC02A64E6F}"/>
          </ac:spMkLst>
        </pc:spChg>
        <pc:picChg chg="add mod">
          <ac:chgData name="Jeff Iannucci" userId="a2e5977d-43d6-4157-bb4e-a10e8ba9d1be" providerId="ADAL" clId="{18D4E930-C086-4642-BA24-C5AD0A8955C7}" dt="2023-11-01T21:58:04.456" v="987" actId="1076"/>
          <ac:picMkLst>
            <pc:docMk/>
            <pc:sldMk cId="3304108040" sldId="584"/>
            <ac:picMk id="5" creationId="{5435C20B-B5F4-0890-EA02-05959586CBAE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20:36:33.144" v="6724" actId="14100"/>
        <pc:sldMkLst>
          <pc:docMk/>
          <pc:sldMk cId="1647496314" sldId="585"/>
        </pc:sldMkLst>
        <pc:spChg chg="add mod">
          <ac:chgData name="Jeff Iannucci" userId="a2e5977d-43d6-4157-bb4e-a10e8ba9d1be" providerId="ADAL" clId="{18D4E930-C086-4642-BA24-C5AD0A8955C7}" dt="2023-11-06T20:36:26.788" v="6722" actId="14100"/>
          <ac:spMkLst>
            <pc:docMk/>
            <pc:sldMk cId="1647496314" sldId="585"/>
            <ac:spMk id="3" creationId="{A2B280F6-3F36-1DC0-F023-8EBB12B73CED}"/>
          </ac:spMkLst>
        </pc:spChg>
        <pc:spChg chg="add mod">
          <ac:chgData name="Jeff Iannucci" userId="a2e5977d-43d6-4157-bb4e-a10e8ba9d1be" providerId="ADAL" clId="{18D4E930-C086-4642-BA24-C5AD0A8955C7}" dt="2023-11-01T21:56:22.012" v="981" actId="1582"/>
          <ac:spMkLst>
            <pc:docMk/>
            <pc:sldMk cId="1647496314" sldId="585"/>
            <ac:spMk id="7" creationId="{253B42DD-FD46-44CA-B156-E7AFA30977AB}"/>
          </ac:spMkLst>
        </pc:spChg>
        <pc:picChg chg="add del">
          <ac:chgData name="Jeff Iannucci" userId="a2e5977d-43d6-4157-bb4e-a10e8ba9d1be" providerId="ADAL" clId="{18D4E930-C086-4642-BA24-C5AD0A8955C7}" dt="2023-11-01T21:55:03.562" v="976" actId="22"/>
          <ac:picMkLst>
            <pc:docMk/>
            <pc:sldMk cId="1647496314" sldId="585"/>
            <ac:picMk id="4" creationId="{87ABB5C4-3B7D-1618-CD09-50A5ACB83A63}"/>
          </ac:picMkLst>
        </pc:picChg>
        <pc:picChg chg="add">
          <ac:chgData name="Jeff Iannucci" userId="a2e5977d-43d6-4157-bb4e-a10e8ba9d1be" providerId="ADAL" clId="{18D4E930-C086-4642-BA24-C5AD0A8955C7}" dt="2023-11-01T21:55:46.173" v="977" actId="22"/>
          <ac:picMkLst>
            <pc:docMk/>
            <pc:sldMk cId="1647496314" sldId="585"/>
            <ac:picMk id="6" creationId="{D1FCF058-831C-4B6B-F6FA-61A366D7E78C}"/>
          </ac:picMkLst>
        </pc:picChg>
        <pc:picChg chg="del">
          <ac:chgData name="Jeff Iannucci" userId="a2e5977d-43d6-4157-bb4e-a10e8ba9d1be" providerId="ADAL" clId="{18D4E930-C086-4642-BA24-C5AD0A8955C7}" dt="2023-11-01T21:55:50.130" v="978" actId="478"/>
          <ac:picMkLst>
            <pc:docMk/>
            <pc:sldMk cId="1647496314" sldId="585"/>
            <ac:picMk id="8" creationId="{88F3971F-E069-CB29-DCDC-2970BF73EA75}"/>
          </ac:picMkLst>
        </pc:picChg>
        <pc:cxnChg chg="add mod">
          <ac:chgData name="Jeff Iannucci" userId="a2e5977d-43d6-4157-bb4e-a10e8ba9d1be" providerId="ADAL" clId="{18D4E930-C086-4642-BA24-C5AD0A8955C7}" dt="2023-11-06T20:36:33.144" v="6724" actId="14100"/>
          <ac:cxnSpMkLst>
            <pc:docMk/>
            <pc:sldMk cId="1647496314" sldId="585"/>
            <ac:cxnSpMk id="5" creationId="{06953B14-5B60-D926-8649-CC70CFEC1F6B}"/>
          </ac:cxnSpMkLst>
        </pc:cxnChg>
      </pc:sldChg>
      <pc:sldChg chg="addSp delSp modSp add mod ord delAnim modAnim">
        <pc:chgData name="Jeff Iannucci" userId="a2e5977d-43d6-4157-bb4e-a10e8ba9d1be" providerId="ADAL" clId="{18D4E930-C086-4642-BA24-C5AD0A8955C7}" dt="2023-11-01T22:16:36.377" v="1067" actId="1038"/>
        <pc:sldMkLst>
          <pc:docMk/>
          <pc:sldMk cId="2375912863" sldId="586"/>
        </pc:sldMkLst>
        <pc:spChg chg="mod">
          <ac:chgData name="Jeff Iannucci" userId="a2e5977d-43d6-4157-bb4e-a10e8ba9d1be" providerId="ADAL" clId="{18D4E930-C086-4642-BA24-C5AD0A8955C7}" dt="2023-11-01T22:12:09.810" v="1046" actId="20577"/>
          <ac:spMkLst>
            <pc:docMk/>
            <pc:sldMk cId="2375912863" sldId="586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22:11:13.747" v="1006" actId="14100"/>
          <ac:spMkLst>
            <pc:docMk/>
            <pc:sldMk cId="2375912863" sldId="586"/>
            <ac:spMk id="6" creationId="{4CEF5D57-F895-723B-7485-3637A2AC7503}"/>
          </ac:spMkLst>
        </pc:spChg>
        <pc:spChg chg="add mod">
          <ac:chgData name="Jeff Iannucci" userId="a2e5977d-43d6-4157-bb4e-a10e8ba9d1be" providerId="ADAL" clId="{18D4E930-C086-4642-BA24-C5AD0A8955C7}" dt="2023-11-01T22:16:36.377" v="1067" actId="1038"/>
          <ac:spMkLst>
            <pc:docMk/>
            <pc:sldMk cId="2375912863" sldId="586"/>
            <ac:spMk id="8" creationId="{149BC9F8-1C3B-5C1F-DD5F-08925EC53A49}"/>
          </ac:spMkLst>
        </pc:spChg>
        <pc:spChg chg="add mod">
          <ac:chgData name="Jeff Iannucci" userId="a2e5977d-43d6-4157-bb4e-a10e8ba9d1be" providerId="ADAL" clId="{18D4E930-C086-4642-BA24-C5AD0A8955C7}" dt="2023-11-01T22:15:48.238" v="1062" actId="14100"/>
          <ac:spMkLst>
            <pc:docMk/>
            <pc:sldMk cId="2375912863" sldId="586"/>
            <ac:spMk id="9" creationId="{9541DDB4-451E-8328-FA0E-A76E8BB31D55}"/>
          </ac:spMkLst>
        </pc:spChg>
        <pc:picChg chg="del">
          <ac:chgData name="Jeff Iannucci" userId="a2e5977d-43d6-4157-bb4e-a10e8ba9d1be" providerId="ADAL" clId="{18D4E930-C086-4642-BA24-C5AD0A8955C7}" dt="2023-11-01T22:10:50.057" v="1000" actId="478"/>
          <ac:picMkLst>
            <pc:docMk/>
            <pc:sldMk cId="2375912863" sldId="586"/>
            <ac:picMk id="4" creationId="{83B63EC6-A482-2ABD-0ABF-35700E421D2B}"/>
          </ac:picMkLst>
        </pc:picChg>
        <pc:picChg chg="del">
          <ac:chgData name="Jeff Iannucci" userId="a2e5977d-43d6-4157-bb4e-a10e8ba9d1be" providerId="ADAL" clId="{18D4E930-C086-4642-BA24-C5AD0A8955C7}" dt="2023-11-01T22:10:56.699" v="1003" actId="478"/>
          <ac:picMkLst>
            <pc:docMk/>
            <pc:sldMk cId="2375912863" sldId="586"/>
            <ac:picMk id="5" creationId="{5435C20B-B5F4-0890-EA02-05959586CBAE}"/>
          </ac:picMkLst>
        </pc:picChg>
        <pc:picChg chg="add mod ord">
          <ac:chgData name="Jeff Iannucci" userId="a2e5977d-43d6-4157-bb4e-a10e8ba9d1be" providerId="ADAL" clId="{18D4E930-C086-4642-BA24-C5AD0A8955C7}" dt="2023-11-01T22:14:38.903" v="1057" actId="14826"/>
          <ac:picMkLst>
            <pc:docMk/>
            <pc:sldMk cId="2375912863" sldId="586"/>
            <ac:picMk id="7" creationId="{DF90388B-34DA-71EC-6574-99F6545AEC68}"/>
          </ac:picMkLst>
        </pc:picChg>
      </pc:sldChg>
      <pc:sldChg chg="modSp add mod modAnim">
        <pc:chgData name="Jeff Iannucci" userId="a2e5977d-43d6-4157-bb4e-a10e8ba9d1be" providerId="ADAL" clId="{18D4E930-C086-4642-BA24-C5AD0A8955C7}" dt="2023-11-03T15:52:43.326" v="1158"/>
        <pc:sldMkLst>
          <pc:docMk/>
          <pc:sldMk cId="441142689" sldId="587"/>
        </pc:sldMkLst>
        <pc:spChg chg="mod">
          <ac:chgData name="Jeff Iannucci" userId="a2e5977d-43d6-4157-bb4e-a10e8ba9d1be" providerId="ADAL" clId="{18D4E930-C086-4642-BA24-C5AD0A8955C7}" dt="2023-11-03T15:52:43.326" v="1158"/>
          <ac:spMkLst>
            <pc:docMk/>
            <pc:sldMk cId="441142689" sldId="587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22:12:55.254" v="1049" actId="207"/>
          <ac:spMkLst>
            <pc:docMk/>
            <pc:sldMk cId="441142689" sldId="587"/>
            <ac:spMk id="4" creationId="{38E749EA-A3E0-D3FE-8EF5-F46C92AA3E3A}"/>
          </ac:spMkLst>
        </pc:spChg>
      </pc:sldChg>
      <pc:sldChg chg="modSp add mod ord">
        <pc:chgData name="Jeff Iannucci" userId="a2e5977d-43d6-4157-bb4e-a10e8ba9d1be" providerId="ADAL" clId="{18D4E930-C086-4642-BA24-C5AD0A8955C7}" dt="2023-11-03T15:53:04.484" v="1164"/>
        <pc:sldMkLst>
          <pc:docMk/>
          <pc:sldMk cId="22482903" sldId="588"/>
        </pc:sldMkLst>
        <pc:spChg chg="mod">
          <ac:chgData name="Jeff Iannucci" userId="a2e5977d-43d6-4157-bb4e-a10e8ba9d1be" providerId="ADAL" clId="{18D4E930-C086-4642-BA24-C5AD0A8955C7}" dt="2023-11-03T15:53:04.484" v="1164"/>
          <ac:spMkLst>
            <pc:docMk/>
            <pc:sldMk cId="22482903" sldId="588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1T22:13:18.723" v="1055" actId="207"/>
          <ac:spMkLst>
            <pc:docMk/>
            <pc:sldMk cId="22482903" sldId="588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1T22:13:15.015" v="1054" actId="207"/>
          <ac:spMkLst>
            <pc:docMk/>
            <pc:sldMk cId="22482903" sldId="588"/>
            <ac:spMk id="5" creationId="{F6386DB6-FFA5-5809-C329-20978686F1E6}"/>
          </ac:spMkLst>
        </pc:spChg>
      </pc:sldChg>
      <pc:sldChg chg="addSp delSp modSp add mod delAnim modAnim">
        <pc:chgData name="Jeff Iannucci" userId="a2e5977d-43d6-4157-bb4e-a10e8ba9d1be" providerId="ADAL" clId="{18D4E930-C086-4642-BA24-C5AD0A8955C7}" dt="2023-11-06T00:06:34.975" v="5642" actId="14826"/>
        <pc:sldMkLst>
          <pc:docMk/>
          <pc:sldMk cId="1470692944" sldId="589"/>
        </pc:sldMkLst>
        <pc:spChg chg="mod">
          <ac:chgData name="Jeff Iannucci" userId="a2e5977d-43d6-4157-bb4e-a10e8ba9d1be" providerId="ADAL" clId="{18D4E930-C086-4642-BA24-C5AD0A8955C7}" dt="2023-11-01T22:40:39.806" v="1093" actId="14100"/>
          <ac:spMkLst>
            <pc:docMk/>
            <pc:sldMk cId="1470692944" sldId="589"/>
            <ac:spMk id="6" creationId="{4CEF5D57-F895-723B-7485-3637A2AC7503}"/>
          </ac:spMkLst>
        </pc:spChg>
        <pc:spChg chg="mod">
          <ac:chgData name="Jeff Iannucci" userId="a2e5977d-43d6-4157-bb4e-a10e8ba9d1be" providerId="ADAL" clId="{18D4E930-C086-4642-BA24-C5AD0A8955C7}" dt="2023-11-01T22:20:39.340" v="1082" actId="1037"/>
          <ac:spMkLst>
            <pc:docMk/>
            <pc:sldMk cId="1470692944" sldId="589"/>
            <ac:spMk id="8" creationId="{149BC9F8-1C3B-5C1F-DD5F-08925EC53A49}"/>
          </ac:spMkLst>
        </pc:spChg>
        <pc:picChg chg="add del mod">
          <ac:chgData name="Jeff Iannucci" userId="a2e5977d-43d6-4157-bb4e-a10e8ba9d1be" providerId="ADAL" clId="{18D4E930-C086-4642-BA24-C5AD0A8955C7}" dt="2023-11-01T22:42:20.689" v="1096" actId="478"/>
          <ac:picMkLst>
            <pc:docMk/>
            <pc:sldMk cId="1470692944" sldId="589"/>
            <ac:picMk id="4" creationId="{B0F45CAE-3315-AA0B-8B98-4A95DE1C520B}"/>
          </ac:picMkLst>
        </pc:picChg>
        <pc:picChg chg="mod">
          <ac:chgData name="Jeff Iannucci" userId="a2e5977d-43d6-4157-bb4e-a10e8ba9d1be" providerId="ADAL" clId="{18D4E930-C086-4642-BA24-C5AD0A8955C7}" dt="2023-11-01T22:15:30.487" v="1060" actId="14826"/>
          <ac:picMkLst>
            <pc:docMk/>
            <pc:sldMk cId="1470692944" sldId="589"/>
            <ac:picMk id="7" creationId="{DF90388B-34DA-71EC-6574-99F6545AEC68}"/>
          </ac:picMkLst>
        </pc:picChg>
        <pc:picChg chg="add mod">
          <ac:chgData name="Jeff Iannucci" userId="a2e5977d-43d6-4157-bb4e-a10e8ba9d1be" providerId="ADAL" clId="{18D4E930-C086-4642-BA24-C5AD0A8955C7}" dt="2023-11-06T00:06:34.975" v="5642" actId="14826"/>
          <ac:picMkLst>
            <pc:docMk/>
            <pc:sldMk cId="1470692944" sldId="589"/>
            <ac:picMk id="10" creationId="{6A662649-AEE2-261B-C1A3-D17C1978444A}"/>
          </ac:picMkLst>
        </pc:picChg>
      </pc:sldChg>
      <pc:sldChg chg="addSp delSp modSp add mod modAnim">
        <pc:chgData name="Jeff Iannucci" userId="a2e5977d-43d6-4157-bb4e-a10e8ba9d1be" providerId="ADAL" clId="{18D4E930-C086-4642-BA24-C5AD0A8955C7}" dt="2023-11-01T22:53:36.616" v="1125" actId="1035"/>
        <pc:sldMkLst>
          <pc:docMk/>
          <pc:sldMk cId="1485606777" sldId="590"/>
        </pc:sldMkLst>
        <pc:spChg chg="add mod">
          <ac:chgData name="Jeff Iannucci" userId="a2e5977d-43d6-4157-bb4e-a10e8ba9d1be" providerId="ADAL" clId="{18D4E930-C086-4642-BA24-C5AD0A8955C7}" dt="2023-11-01T22:53:36.616" v="1125" actId="1035"/>
          <ac:spMkLst>
            <pc:docMk/>
            <pc:sldMk cId="1485606777" sldId="590"/>
            <ac:spMk id="5" creationId="{EE24F481-A9D4-927D-C935-D232EC59094C}"/>
          </ac:spMkLst>
        </pc:spChg>
        <pc:picChg chg="add mod">
          <ac:chgData name="Jeff Iannucci" userId="a2e5977d-43d6-4157-bb4e-a10e8ba9d1be" providerId="ADAL" clId="{18D4E930-C086-4642-BA24-C5AD0A8955C7}" dt="2023-11-01T22:53:24.412" v="1122" actId="1076"/>
          <ac:picMkLst>
            <pc:docMk/>
            <pc:sldMk cId="1485606777" sldId="590"/>
            <ac:picMk id="4" creationId="{13877905-3220-FD05-0C7C-76C28F5DF8B7}"/>
          </ac:picMkLst>
        </pc:picChg>
        <pc:picChg chg="del">
          <ac:chgData name="Jeff Iannucci" userId="a2e5977d-43d6-4157-bb4e-a10e8ba9d1be" providerId="ADAL" clId="{18D4E930-C086-4642-BA24-C5AD0A8955C7}" dt="2023-11-01T22:49:37.792" v="1109" actId="478"/>
          <ac:picMkLst>
            <pc:docMk/>
            <pc:sldMk cId="1485606777" sldId="590"/>
            <ac:picMk id="10" creationId="{391E24C3-9B1A-D348-4B99-81203BD7F23C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5T21:49:51.754" v="4725" actId="14100"/>
        <pc:sldMkLst>
          <pc:docMk/>
          <pc:sldMk cId="1365146896" sldId="591"/>
        </pc:sldMkLst>
        <pc:spChg chg="mod">
          <ac:chgData name="Jeff Iannucci" userId="a2e5977d-43d6-4157-bb4e-a10e8ba9d1be" providerId="ADAL" clId="{18D4E930-C086-4642-BA24-C5AD0A8955C7}" dt="2023-11-05T21:49:30.365" v="4722" actId="13926"/>
          <ac:spMkLst>
            <pc:docMk/>
            <pc:sldMk cId="1365146896" sldId="591"/>
            <ac:spMk id="2" creationId="{00000000-0000-0000-0000-000000000000}"/>
          </ac:spMkLst>
        </pc:spChg>
        <pc:spChg chg="add mod">
          <ac:chgData name="Jeff Iannucci" userId="a2e5977d-43d6-4157-bb4e-a10e8ba9d1be" providerId="ADAL" clId="{18D4E930-C086-4642-BA24-C5AD0A8955C7}" dt="2023-11-05T21:49:51.754" v="4725" actId="14100"/>
          <ac:spMkLst>
            <pc:docMk/>
            <pc:sldMk cId="1365146896" sldId="591"/>
            <ac:spMk id="5" creationId="{F6EEE872-0ED6-42BE-B5D4-123192D5BA3B}"/>
          </ac:spMkLst>
        </pc:spChg>
        <pc:picChg chg="add mod">
          <ac:chgData name="Jeff Iannucci" userId="a2e5977d-43d6-4157-bb4e-a10e8ba9d1be" providerId="ADAL" clId="{18D4E930-C086-4642-BA24-C5AD0A8955C7}" dt="2023-11-05T21:49:17.461" v="4719" actId="1076"/>
          <ac:picMkLst>
            <pc:docMk/>
            <pc:sldMk cId="1365146896" sldId="591"/>
            <ac:picMk id="4" creationId="{8E8CBA2E-C2B7-37F3-DA2E-4F375B8961A2}"/>
          </ac:picMkLst>
        </pc:picChg>
        <pc:picChg chg="del mod">
          <ac:chgData name="Jeff Iannucci" userId="a2e5977d-43d6-4157-bb4e-a10e8ba9d1be" providerId="ADAL" clId="{18D4E930-C086-4642-BA24-C5AD0A8955C7}" dt="2023-11-05T21:49:19.571" v="4720" actId="478"/>
          <ac:picMkLst>
            <pc:docMk/>
            <pc:sldMk cId="1365146896" sldId="591"/>
            <ac:picMk id="10" creationId="{391E24C3-9B1A-D348-4B99-81203BD7F23C}"/>
          </ac:picMkLst>
        </pc:picChg>
      </pc:sldChg>
      <pc:sldChg chg="addSp delSp modSp mod delAnim modAnim">
        <pc:chgData name="Jeff Iannucci" userId="a2e5977d-43d6-4157-bb4e-a10e8ba9d1be" providerId="ADAL" clId="{18D4E930-C086-4642-BA24-C5AD0A8955C7}" dt="2023-11-01T22:58:51.497" v="1149"/>
        <pc:sldMkLst>
          <pc:docMk/>
          <pc:sldMk cId="3035564385" sldId="592"/>
        </pc:sldMkLst>
        <pc:spChg chg="mod">
          <ac:chgData name="Jeff Iannucci" userId="a2e5977d-43d6-4157-bb4e-a10e8ba9d1be" providerId="ADAL" clId="{18D4E930-C086-4642-BA24-C5AD0A8955C7}" dt="2023-11-01T22:58:42.832" v="1148" actId="1035"/>
          <ac:spMkLst>
            <pc:docMk/>
            <pc:sldMk cId="3035564385" sldId="592"/>
            <ac:spMk id="6" creationId="{E532383F-6DDC-28AD-DC88-6ACC8D30E4BD}"/>
          </ac:spMkLst>
        </pc:spChg>
        <pc:picChg chg="del">
          <ac:chgData name="Jeff Iannucci" userId="a2e5977d-43d6-4157-bb4e-a10e8ba9d1be" providerId="ADAL" clId="{18D4E930-C086-4642-BA24-C5AD0A8955C7}" dt="2023-11-01T22:57:37.593" v="1129" actId="478"/>
          <ac:picMkLst>
            <pc:docMk/>
            <pc:sldMk cId="3035564385" sldId="592"/>
            <ac:picMk id="4" creationId="{97920883-C874-E610-68DC-F008ED4249F2}"/>
          </ac:picMkLst>
        </pc:picChg>
        <pc:picChg chg="add mod">
          <ac:chgData name="Jeff Iannucci" userId="a2e5977d-43d6-4157-bb4e-a10e8ba9d1be" providerId="ADAL" clId="{18D4E930-C086-4642-BA24-C5AD0A8955C7}" dt="2023-11-01T22:58:31.967" v="1144" actId="1037"/>
          <ac:picMkLst>
            <pc:docMk/>
            <pc:sldMk cId="3035564385" sldId="592"/>
            <ac:picMk id="7" creationId="{B8CF23E7-8A2A-1FAD-4166-E14B54E8A8A8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00:07:27.925" v="5647"/>
        <pc:sldMkLst>
          <pc:docMk/>
          <pc:sldMk cId="2981214951" sldId="593"/>
        </pc:sldMkLst>
        <pc:spChg chg="mod">
          <ac:chgData name="Jeff Iannucci" userId="a2e5977d-43d6-4157-bb4e-a10e8ba9d1be" providerId="ADAL" clId="{18D4E930-C086-4642-BA24-C5AD0A8955C7}" dt="2023-11-03T16:29:12.169" v="1442" actId="20577"/>
          <ac:spMkLst>
            <pc:docMk/>
            <pc:sldMk cId="2981214951" sldId="593"/>
            <ac:spMk id="2" creationId="{00000000-0000-0000-0000-000000000000}"/>
          </ac:spMkLst>
        </pc:spChg>
        <pc:picChg chg="add mod">
          <ac:chgData name="Jeff Iannucci" userId="a2e5977d-43d6-4157-bb4e-a10e8ba9d1be" providerId="ADAL" clId="{18D4E930-C086-4642-BA24-C5AD0A8955C7}" dt="2023-11-03T16:32:37.251" v="1498" actId="1076"/>
          <ac:picMkLst>
            <pc:docMk/>
            <pc:sldMk cId="2981214951" sldId="593"/>
            <ac:picMk id="4" creationId="{A2E33BDC-B844-3734-F257-F3744C7A6BB2}"/>
          </ac:picMkLst>
        </pc:picChg>
        <pc:picChg chg="del">
          <ac:chgData name="Jeff Iannucci" userId="a2e5977d-43d6-4157-bb4e-a10e8ba9d1be" providerId="ADAL" clId="{18D4E930-C086-4642-BA24-C5AD0A8955C7}" dt="2023-11-03T16:32:38.770" v="1499" actId="478"/>
          <ac:picMkLst>
            <pc:docMk/>
            <pc:sldMk cId="2981214951" sldId="593"/>
            <ac:picMk id="10" creationId="{391E24C3-9B1A-D348-4B99-81203BD7F23C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00:07:24.955" v="5646"/>
        <pc:sldMkLst>
          <pc:docMk/>
          <pc:sldMk cId="2976666684" sldId="594"/>
        </pc:sldMkLst>
        <pc:spChg chg="mod">
          <ac:chgData name="Jeff Iannucci" userId="a2e5977d-43d6-4157-bb4e-a10e8ba9d1be" providerId="ADAL" clId="{18D4E930-C086-4642-BA24-C5AD0A8955C7}" dt="2023-11-03T16:29:20.337" v="1454" actId="20577"/>
          <ac:spMkLst>
            <pc:docMk/>
            <pc:sldMk cId="2976666684" sldId="594"/>
            <ac:spMk id="2" creationId="{00000000-0000-0000-0000-000000000000}"/>
          </ac:spMkLst>
        </pc:spChg>
        <pc:picChg chg="add del mod">
          <ac:chgData name="Jeff Iannucci" userId="a2e5977d-43d6-4157-bb4e-a10e8ba9d1be" providerId="ADAL" clId="{18D4E930-C086-4642-BA24-C5AD0A8955C7}" dt="2023-11-03T16:32:15.145" v="1496" actId="478"/>
          <ac:picMkLst>
            <pc:docMk/>
            <pc:sldMk cId="2976666684" sldId="594"/>
            <ac:picMk id="4" creationId="{CD348B53-2BD5-7F08-07BD-D47C7C50104E}"/>
          </ac:picMkLst>
        </pc:picChg>
        <pc:picChg chg="add mod ord">
          <ac:chgData name="Jeff Iannucci" userId="a2e5977d-43d6-4157-bb4e-a10e8ba9d1be" providerId="ADAL" clId="{18D4E930-C086-4642-BA24-C5AD0A8955C7}" dt="2023-11-03T16:47:18.124" v="1545" actId="1076"/>
          <ac:picMkLst>
            <pc:docMk/>
            <pc:sldMk cId="2976666684" sldId="594"/>
            <ac:picMk id="6" creationId="{36E27919-960D-A2B4-E7AB-88826D8D586F}"/>
          </ac:picMkLst>
        </pc:picChg>
        <pc:picChg chg="del mod">
          <ac:chgData name="Jeff Iannucci" userId="a2e5977d-43d6-4157-bb4e-a10e8ba9d1be" providerId="ADAL" clId="{18D4E930-C086-4642-BA24-C5AD0A8955C7}" dt="2023-11-03T16:31:33.705" v="1490" actId="478"/>
          <ac:picMkLst>
            <pc:docMk/>
            <pc:sldMk cId="2976666684" sldId="594"/>
            <ac:picMk id="10" creationId="{391E24C3-9B1A-D348-4B99-81203BD7F23C}"/>
          </ac:picMkLst>
        </pc:picChg>
      </pc:sldChg>
      <pc:sldChg chg="addSp delSp modSp add mod delAnim modAnim">
        <pc:chgData name="Jeff Iannucci" userId="a2e5977d-43d6-4157-bb4e-a10e8ba9d1be" providerId="ADAL" clId="{18D4E930-C086-4642-BA24-C5AD0A8955C7}" dt="2023-11-06T00:07:30.930" v="5648"/>
        <pc:sldMkLst>
          <pc:docMk/>
          <pc:sldMk cId="1128223659" sldId="595"/>
        </pc:sldMkLst>
        <pc:spChg chg="mod">
          <ac:chgData name="Jeff Iannucci" userId="a2e5977d-43d6-4157-bb4e-a10e8ba9d1be" providerId="ADAL" clId="{18D4E930-C086-4642-BA24-C5AD0A8955C7}" dt="2023-11-03T20:51:28.613" v="3855" actId="20577"/>
          <ac:spMkLst>
            <pc:docMk/>
            <pc:sldMk cId="1128223659" sldId="595"/>
            <ac:spMk id="2" creationId="{00000000-0000-0000-0000-000000000000}"/>
          </ac:spMkLst>
        </pc:spChg>
        <pc:picChg chg="add mod">
          <ac:chgData name="Jeff Iannucci" userId="a2e5977d-43d6-4157-bb4e-a10e8ba9d1be" providerId="ADAL" clId="{18D4E930-C086-4642-BA24-C5AD0A8955C7}" dt="2023-11-03T20:51:41.772" v="3857" actId="1036"/>
          <ac:picMkLst>
            <pc:docMk/>
            <pc:sldMk cId="1128223659" sldId="595"/>
            <ac:picMk id="4" creationId="{DAF8A2A3-D671-9B0A-F873-DB088563F4BE}"/>
          </ac:picMkLst>
        </pc:picChg>
        <pc:picChg chg="del">
          <ac:chgData name="Jeff Iannucci" userId="a2e5977d-43d6-4157-bb4e-a10e8ba9d1be" providerId="ADAL" clId="{18D4E930-C086-4642-BA24-C5AD0A8955C7}" dt="2023-11-03T16:33:05.833" v="1502" actId="478"/>
          <ac:picMkLst>
            <pc:docMk/>
            <pc:sldMk cId="1128223659" sldId="595"/>
            <ac:picMk id="10" creationId="{391E24C3-9B1A-D348-4B99-81203BD7F23C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00:07:36.535" v="5649"/>
        <pc:sldMkLst>
          <pc:docMk/>
          <pc:sldMk cId="1853173737" sldId="596"/>
        </pc:sldMkLst>
        <pc:spChg chg="mod">
          <ac:chgData name="Jeff Iannucci" userId="a2e5977d-43d6-4157-bb4e-a10e8ba9d1be" providerId="ADAL" clId="{18D4E930-C086-4642-BA24-C5AD0A8955C7}" dt="2023-11-05T23:50:45.953" v="5461" actId="13926"/>
          <ac:spMkLst>
            <pc:docMk/>
            <pc:sldMk cId="1853173737" sldId="596"/>
            <ac:spMk id="2" creationId="{00000000-0000-0000-0000-000000000000}"/>
          </ac:spMkLst>
        </pc:spChg>
        <pc:picChg chg="add mod ord">
          <ac:chgData name="Jeff Iannucci" userId="a2e5977d-43d6-4157-bb4e-a10e8ba9d1be" providerId="ADAL" clId="{18D4E930-C086-4642-BA24-C5AD0A8955C7}" dt="2023-11-05T23:50:35.805" v="5458" actId="167"/>
          <ac:picMkLst>
            <pc:docMk/>
            <pc:sldMk cId="1853173737" sldId="596"/>
            <ac:picMk id="4" creationId="{AFDE2F25-EE26-B73A-8E8C-BE1570F40AA5}"/>
          </ac:picMkLst>
        </pc:picChg>
        <pc:picChg chg="del">
          <ac:chgData name="Jeff Iannucci" userId="a2e5977d-43d6-4157-bb4e-a10e8ba9d1be" providerId="ADAL" clId="{18D4E930-C086-4642-BA24-C5AD0A8955C7}" dt="2023-11-05T23:50:37.421" v="5459" actId="478"/>
          <ac:picMkLst>
            <pc:docMk/>
            <pc:sldMk cId="1853173737" sldId="596"/>
            <ac:picMk id="10" creationId="{391E24C3-9B1A-D348-4B99-81203BD7F23C}"/>
          </ac:picMkLst>
        </pc:picChg>
      </pc:sldChg>
      <pc:sldChg chg="addSp delSp modSp mod delAnim modAnim">
        <pc:chgData name="Jeff Iannucci" userId="a2e5977d-43d6-4157-bb4e-a10e8ba9d1be" providerId="ADAL" clId="{18D4E930-C086-4642-BA24-C5AD0A8955C7}" dt="2023-11-03T20:29:26.991" v="3577"/>
        <pc:sldMkLst>
          <pc:docMk/>
          <pc:sldMk cId="485305818" sldId="597"/>
        </pc:sldMkLst>
        <pc:spChg chg="mod">
          <ac:chgData name="Jeff Iannucci" userId="a2e5977d-43d6-4157-bb4e-a10e8ba9d1be" providerId="ADAL" clId="{18D4E930-C086-4642-BA24-C5AD0A8955C7}" dt="2023-11-03T20:29:02.634" v="3575" actId="13926"/>
          <ac:spMkLst>
            <pc:docMk/>
            <pc:sldMk cId="485305818" sldId="597"/>
            <ac:spMk id="2" creationId="{00000000-0000-0000-0000-000000000000}"/>
          </ac:spMkLst>
        </pc:spChg>
        <pc:spChg chg="add mod">
          <ac:chgData name="Jeff Iannucci" userId="a2e5977d-43d6-4157-bb4e-a10e8ba9d1be" providerId="ADAL" clId="{18D4E930-C086-4642-BA24-C5AD0A8955C7}" dt="2023-11-03T20:25:23.311" v="3518" actId="122"/>
          <ac:spMkLst>
            <pc:docMk/>
            <pc:sldMk cId="485305818" sldId="597"/>
            <ac:spMk id="7" creationId="{34A2FE08-07FF-EC55-B365-FE46B84C1A79}"/>
          </ac:spMkLst>
        </pc:spChg>
        <pc:spChg chg="add mod">
          <ac:chgData name="Jeff Iannucci" userId="a2e5977d-43d6-4157-bb4e-a10e8ba9d1be" providerId="ADAL" clId="{18D4E930-C086-4642-BA24-C5AD0A8955C7}" dt="2023-11-03T20:25:33.442" v="3519" actId="1076"/>
          <ac:spMkLst>
            <pc:docMk/>
            <pc:sldMk cId="485305818" sldId="597"/>
            <ac:spMk id="8" creationId="{7573340C-6E26-562D-A39B-10FBD29160AB}"/>
          </ac:spMkLst>
        </pc:spChg>
        <pc:spChg chg="add mod">
          <ac:chgData name="Jeff Iannucci" userId="a2e5977d-43d6-4157-bb4e-a10e8ba9d1be" providerId="ADAL" clId="{18D4E930-C086-4642-BA24-C5AD0A8955C7}" dt="2023-11-03T20:25:40.571" v="3520" actId="1076"/>
          <ac:spMkLst>
            <pc:docMk/>
            <pc:sldMk cId="485305818" sldId="597"/>
            <ac:spMk id="9" creationId="{215ADC40-CB6F-967A-FED8-F3DB0B921CC7}"/>
          </ac:spMkLst>
        </pc:spChg>
        <pc:spChg chg="add mod">
          <ac:chgData name="Jeff Iannucci" userId="a2e5977d-43d6-4157-bb4e-a10e8ba9d1be" providerId="ADAL" clId="{18D4E930-C086-4642-BA24-C5AD0A8955C7}" dt="2023-11-03T20:28:33.327" v="3548" actId="14100"/>
          <ac:spMkLst>
            <pc:docMk/>
            <pc:sldMk cId="485305818" sldId="597"/>
            <ac:spMk id="11" creationId="{110FC25A-84F2-4CE3-CC28-ED7CBAAE2362}"/>
          </ac:spMkLst>
        </pc:spChg>
        <pc:spChg chg="add mod">
          <ac:chgData name="Jeff Iannucci" userId="a2e5977d-43d6-4157-bb4e-a10e8ba9d1be" providerId="ADAL" clId="{18D4E930-C086-4642-BA24-C5AD0A8955C7}" dt="2023-11-03T20:28:48.873" v="3574" actId="1038"/>
          <ac:spMkLst>
            <pc:docMk/>
            <pc:sldMk cId="485305818" sldId="597"/>
            <ac:spMk id="12" creationId="{BD223B35-F61E-1926-B7FE-06E458894087}"/>
          </ac:spMkLst>
        </pc:spChg>
        <pc:spChg chg="add mod">
          <ac:chgData name="Jeff Iannucci" userId="a2e5977d-43d6-4157-bb4e-a10e8ba9d1be" providerId="ADAL" clId="{18D4E930-C086-4642-BA24-C5AD0A8955C7}" dt="2023-11-03T20:28:48.873" v="3574" actId="1038"/>
          <ac:spMkLst>
            <pc:docMk/>
            <pc:sldMk cId="485305818" sldId="597"/>
            <ac:spMk id="13" creationId="{5BE52835-264F-5DA5-1D3B-3F1C0B1A2C53}"/>
          </ac:spMkLst>
        </pc:spChg>
        <pc:spChg chg="add mod">
          <ac:chgData name="Jeff Iannucci" userId="a2e5977d-43d6-4157-bb4e-a10e8ba9d1be" providerId="ADAL" clId="{18D4E930-C086-4642-BA24-C5AD0A8955C7}" dt="2023-11-03T20:28:48.873" v="3574" actId="1038"/>
          <ac:spMkLst>
            <pc:docMk/>
            <pc:sldMk cId="485305818" sldId="597"/>
            <ac:spMk id="14" creationId="{E8F516D7-F38A-E888-6625-C7615825AF37}"/>
          </ac:spMkLst>
        </pc:spChg>
        <pc:spChg chg="add mod">
          <ac:chgData name="Jeff Iannucci" userId="a2e5977d-43d6-4157-bb4e-a10e8ba9d1be" providerId="ADAL" clId="{18D4E930-C086-4642-BA24-C5AD0A8955C7}" dt="2023-11-03T20:28:48.873" v="3574" actId="1038"/>
          <ac:spMkLst>
            <pc:docMk/>
            <pc:sldMk cId="485305818" sldId="597"/>
            <ac:spMk id="15" creationId="{B1852FDA-125D-C4AD-17F7-1F8BAD457C27}"/>
          </ac:spMkLst>
        </pc:spChg>
        <pc:picChg chg="add del mod">
          <ac:chgData name="Jeff Iannucci" userId="a2e5977d-43d6-4157-bb4e-a10e8ba9d1be" providerId="ADAL" clId="{18D4E930-C086-4642-BA24-C5AD0A8955C7}" dt="2023-11-03T17:57:20.098" v="3104" actId="478"/>
          <ac:picMkLst>
            <pc:docMk/>
            <pc:sldMk cId="485305818" sldId="597"/>
            <ac:picMk id="4" creationId="{2D87FC6F-ECB7-CF91-6ADE-A47A739259E0}"/>
          </ac:picMkLst>
        </pc:picChg>
        <pc:picChg chg="add mod">
          <ac:chgData name="Jeff Iannucci" userId="a2e5977d-43d6-4157-bb4e-a10e8ba9d1be" providerId="ADAL" clId="{18D4E930-C086-4642-BA24-C5AD0A8955C7}" dt="2023-11-03T20:28:48.873" v="3574" actId="1038"/>
          <ac:picMkLst>
            <pc:docMk/>
            <pc:sldMk cId="485305818" sldId="597"/>
            <ac:picMk id="6" creationId="{114BDB0B-B226-B0FD-9C3E-DC2A452795AE}"/>
          </ac:picMkLst>
        </pc:picChg>
        <pc:picChg chg="add del mod">
          <ac:chgData name="Jeff Iannucci" userId="a2e5977d-43d6-4157-bb4e-a10e8ba9d1be" providerId="ADAL" clId="{18D4E930-C086-4642-BA24-C5AD0A8955C7}" dt="2023-11-03T17:53:38.411" v="3085" actId="478"/>
          <ac:picMkLst>
            <pc:docMk/>
            <pc:sldMk cId="485305818" sldId="597"/>
            <ac:picMk id="10" creationId="{391E24C3-9B1A-D348-4B99-81203BD7F23C}"/>
          </ac:picMkLst>
        </pc:picChg>
        <pc:picChg chg="add mod">
          <ac:chgData name="Jeff Iannucci" userId="a2e5977d-43d6-4157-bb4e-a10e8ba9d1be" providerId="ADAL" clId="{18D4E930-C086-4642-BA24-C5AD0A8955C7}" dt="2023-11-03T20:24:26.417" v="3506" actId="14100"/>
          <ac:picMkLst>
            <pc:docMk/>
            <pc:sldMk cId="485305818" sldId="597"/>
            <ac:picMk id="2050" creationId="{6EFBC100-3B77-4FA6-4C4C-D6CF1E99E743}"/>
          </ac:picMkLst>
        </pc:picChg>
        <pc:picChg chg="add del mod">
          <ac:chgData name="Jeff Iannucci" userId="a2e5977d-43d6-4157-bb4e-a10e8ba9d1be" providerId="ADAL" clId="{18D4E930-C086-4642-BA24-C5AD0A8955C7}" dt="2023-11-03T20:24:19.243" v="3503" actId="14100"/>
          <ac:picMkLst>
            <pc:docMk/>
            <pc:sldMk cId="485305818" sldId="597"/>
            <ac:picMk id="2052" creationId="{1C205DCD-2C1E-295B-6CAF-6C4FE4011E1F}"/>
          </ac:picMkLst>
        </pc:picChg>
        <pc:picChg chg="add del mod">
          <ac:chgData name="Jeff Iannucci" userId="a2e5977d-43d6-4157-bb4e-a10e8ba9d1be" providerId="ADAL" clId="{18D4E930-C086-4642-BA24-C5AD0A8955C7}" dt="2023-11-03T20:28:48.873" v="3574" actId="1038"/>
          <ac:picMkLst>
            <pc:docMk/>
            <pc:sldMk cId="485305818" sldId="597"/>
            <ac:picMk id="2054" creationId="{82249EB0-5EA1-3447-C26C-4D9BCF37EBA6}"/>
          </ac:picMkLst>
        </pc:picChg>
        <pc:picChg chg="add mod">
          <ac:chgData name="Jeff Iannucci" userId="a2e5977d-43d6-4157-bb4e-a10e8ba9d1be" providerId="ADAL" clId="{18D4E930-C086-4642-BA24-C5AD0A8955C7}" dt="2023-11-03T20:28:48.873" v="3574" actId="1038"/>
          <ac:picMkLst>
            <pc:docMk/>
            <pc:sldMk cId="485305818" sldId="597"/>
            <ac:picMk id="2056" creationId="{744998BA-5626-1CE1-1DCD-F8D2C35C0ED1}"/>
          </ac:picMkLst>
        </pc:picChg>
        <pc:picChg chg="add mod">
          <ac:chgData name="Jeff Iannucci" userId="a2e5977d-43d6-4157-bb4e-a10e8ba9d1be" providerId="ADAL" clId="{18D4E930-C086-4642-BA24-C5AD0A8955C7}" dt="2023-11-03T20:24:35.010" v="3507" actId="1076"/>
          <ac:picMkLst>
            <pc:docMk/>
            <pc:sldMk cId="485305818" sldId="597"/>
            <ac:picMk id="2058" creationId="{CDE9B4A2-8B60-9A08-A3B4-267B56C5BB98}"/>
          </ac:picMkLst>
        </pc:picChg>
        <pc:picChg chg="add mod">
          <ac:chgData name="Jeff Iannucci" userId="a2e5977d-43d6-4157-bb4e-a10e8ba9d1be" providerId="ADAL" clId="{18D4E930-C086-4642-BA24-C5AD0A8955C7}" dt="2023-11-03T20:28:48.873" v="3574" actId="1038"/>
          <ac:picMkLst>
            <pc:docMk/>
            <pc:sldMk cId="485305818" sldId="597"/>
            <ac:picMk id="2060" creationId="{0564A741-41AA-E31C-D45F-5F783697A1D4}"/>
          </ac:picMkLst>
        </pc:picChg>
        <pc:picChg chg="add mod">
          <ac:chgData name="Jeff Iannucci" userId="a2e5977d-43d6-4157-bb4e-a10e8ba9d1be" providerId="ADAL" clId="{18D4E930-C086-4642-BA24-C5AD0A8955C7}" dt="2023-11-03T20:03:44.250" v="3360" actId="1076"/>
          <ac:picMkLst>
            <pc:docMk/>
            <pc:sldMk cId="485305818" sldId="597"/>
            <ac:picMk id="2062" creationId="{39098408-2F5B-6A18-95AC-614B9075C9FC}"/>
          </ac:picMkLst>
        </pc:picChg>
        <pc:picChg chg="add del mod">
          <ac:chgData name="Jeff Iannucci" userId="a2e5977d-43d6-4157-bb4e-a10e8ba9d1be" providerId="ADAL" clId="{18D4E930-C086-4642-BA24-C5AD0A8955C7}" dt="2023-11-03T20:21:54.776" v="3497" actId="21"/>
          <ac:picMkLst>
            <pc:docMk/>
            <pc:sldMk cId="485305818" sldId="597"/>
            <ac:picMk id="2064" creationId="{AD67279E-B4D6-7E95-75CF-553823419073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21:21:03.283" v="6865" actId="20577"/>
        <pc:sldMkLst>
          <pc:docMk/>
          <pc:sldMk cId="1483538132" sldId="598"/>
        </pc:sldMkLst>
        <pc:spChg chg="mod">
          <ac:chgData name="Jeff Iannucci" userId="a2e5977d-43d6-4157-bb4e-a10e8ba9d1be" providerId="ADAL" clId="{18D4E930-C086-4642-BA24-C5AD0A8955C7}" dt="2023-11-06T21:21:03.283" v="6865" actId="20577"/>
          <ac:spMkLst>
            <pc:docMk/>
            <pc:sldMk cId="1483538132" sldId="598"/>
            <ac:spMk id="2" creationId="{00000000-0000-0000-0000-000000000000}"/>
          </ac:spMkLst>
        </pc:spChg>
        <pc:spChg chg="add mod">
          <ac:chgData name="Jeff Iannucci" userId="a2e5977d-43d6-4157-bb4e-a10e8ba9d1be" providerId="ADAL" clId="{18D4E930-C086-4642-BA24-C5AD0A8955C7}" dt="2023-11-06T21:20:38.801" v="6863" actId="20577"/>
          <ac:spMkLst>
            <pc:docMk/>
            <pc:sldMk cId="1483538132" sldId="598"/>
            <ac:spMk id="12" creationId="{5C9B0930-B8D5-C124-9C30-28D65889C214}"/>
          </ac:spMkLst>
        </pc:spChg>
        <pc:picChg chg="add mod modCrop">
          <ac:chgData name="Jeff Iannucci" userId="a2e5977d-43d6-4157-bb4e-a10e8ba9d1be" providerId="ADAL" clId="{18D4E930-C086-4642-BA24-C5AD0A8955C7}" dt="2023-11-06T21:20:29.034" v="6825" actId="1035"/>
          <ac:picMkLst>
            <pc:docMk/>
            <pc:sldMk cId="1483538132" sldId="598"/>
            <ac:picMk id="4" creationId="{4C32CD46-ECAF-5A0C-B2BC-FD005DF68E7B}"/>
          </ac:picMkLst>
        </pc:picChg>
        <pc:picChg chg="add mod">
          <ac:chgData name="Jeff Iannucci" userId="a2e5977d-43d6-4157-bb4e-a10e8ba9d1be" providerId="ADAL" clId="{18D4E930-C086-4642-BA24-C5AD0A8955C7}" dt="2023-11-06T21:20:29.034" v="6825" actId="1035"/>
          <ac:picMkLst>
            <pc:docMk/>
            <pc:sldMk cId="1483538132" sldId="598"/>
            <ac:picMk id="6" creationId="{6E7A712E-7EF3-1E31-D551-96EF26CB30A8}"/>
          </ac:picMkLst>
        </pc:picChg>
        <pc:picChg chg="add mod">
          <ac:chgData name="Jeff Iannucci" userId="a2e5977d-43d6-4157-bb4e-a10e8ba9d1be" providerId="ADAL" clId="{18D4E930-C086-4642-BA24-C5AD0A8955C7}" dt="2023-11-06T21:20:29.034" v="6825" actId="1035"/>
          <ac:picMkLst>
            <pc:docMk/>
            <pc:sldMk cId="1483538132" sldId="598"/>
            <ac:picMk id="8" creationId="{F11EA039-F205-4F52-77F5-1D96713A8D44}"/>
          </ac:picMkLst>
        </pc:picChg>
        <pc:picChg chg="del">
          <ac:chgData name="Jeff Iannucci" userId="a2e5977d-43d6-4157-bb4e-a10e8ba9d1be" providerId="ADAL" clId="{18D4E930-C086-4642-BA24-C5AD0A8955C7}" dt="2023-11-06T21:17:59.148" v="6767" actId="478"/>
          <ac:picMkLst>
            <pc:docMk/>
            <pc:sldMk cId="1483538132" sldId="598"/>
            <ac:picMk id="10" creationId="{391E24C3-9B1A-D348-4B99-81203BD7F23C}"/>
          </ac:picMkLst>
        </pc:picChg>
        <pc:picChg chg="add mod">
          <ac:chgData name="Jeff Iannucci" userId="a2e5977d-43d6-4157-bb4e-a10e8ba9d1be" providerId="ADAL" clId="{18D4E930-C086-4642-BA24-C5AD0A8955C7}" dt="2023-11-06T21:20:29.034" v="6825" actId="1035"/>
          <ac:picMkLst>
            <pc:docMk/>
            <pc:sldMk cId="1483538132" sldId="598"/>
            <ac:picMk id="11" creationId="{2C14913E-71E6-053D-2D2E-F4AEECBB232E}"/>
          </ac:picMkLst>
        </pc:picChg>
      </pc:sldChg>
      <pc:sldChg chg="modSp add mod modAnim">
        <pc:chgData name="Jeff Iannucci" userId="a2e5977d-43d6-4157-bb4e-a10e8ba9d1be" providerId="ADAL" clId="{18D4E930-C086-4642-BA24-C5AD0A8955C7}" dt="2023-11-06T20:13:27.917" v="6655" actId="20577"/>
        <pc:sldMkLst>
          <pc:docMk/>
          <pc:sldMk cId="1663155396" sldId="599"/>
        </pc:sldMkLst>
        <pc:spChg chg="mod">
          <ac:chgData name="Jeff Iannucci" userId="a2e5977d-43d6-4157-bb4e-a10e8ba9d1be" providerId="ADAL" clId="{18D4E930-C086-4642-BA24-C5AD0A8955C7}" dt="2023-11-06T20:13:27.917" v="6655" actId="20577"/>
          <ac:spMkLst>
            <pc:docMk/>
            <pc:sldMk cId="1663155396" sldId="599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6T00:11:03.329" v="5710" actId="27636"/>
          <ac:spMkLst>
            <pc:docMk/>
            <pc:sldMk cId="1663155396" sldId="599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6T00:10:38.930" v="5695" actId="27636"/>
          <ac:spMkLst>
            <pc:docMk/>
            <pc:sldMk cId="1663155396" sldId="599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00:10:42.305" v="5698" actId="27636"/>
          <ac:spMkLst>
            <pc:docMk/>
            <pc:sldMk cId="1663155396" sldId="599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6T00:10:53.898" v="5704" actId="27636"/>
          <ac:spMkLst>
            <pc:docMk/>
            <pc:sldMk cId="1663155396" sldId="599"/>
            <ac:spMk id="7" creationId="{056FB9BF-5D1A-68D6-A7D7-CD21AB63717B}"/>
          </ac:spMkLst>
        </pc:spChg>
      </pc:sldChg>
      <pc:sldChg chg="delSp modSp add mod modAnim">
        <pc:chgData name="Jeff Iannucci" userId="a2e5977d-43d6-4157-bb4e-a10e8ba9d1be" providerId="ADAL" clId="{18D4E930-C086-4642-BA24-C5AD0A8955C7}" dt="2023-11-06T00:10:21.043" v="5691"/>
        <pc:sldMkLst>
          <pc:docMk/>
          <pc:sldMk cId="4002021960" sldId="600"/>
        </pc:sldMkLst>
        <pc:spChg chg="mod">
          <ac:chgData name="Jeff Iannucci" userId="a2e5977d-43d6-4157-bb4e-a10e8ba9d1be" providerId="ADAL" clId="{18D4E930-C086-4642-BA24-C5AD0A8955C7}" dt="2023-11-03T17:16:58.377" v="2264" actId="14100"/>
          <ac:spMkLst>
            <pc:docMk/>
            <pc:sldMk cId="4002021960" sldId="600"/>
            <ac:spMk id="2" creationId="{00000000-0000-0000-0000-000000000000}"/>
          </ac:spMkLst>
        </pc:spChg>
        <pc:spChg chg="del">
          <ac:chgData name="Jeff Iannucci" userId="a2e5977d-43d6-4157-bb4e-a10e8ba9d1be" providerId="ADAL" clId="{18D4E930-C086-4642-BA24-C5AD0A8955C7}" dt="2023-11-03T17:20:10.988" v="2474" actId="21"/>
          <ac:spMkLst>
            <pc:docMk/>
            <pc:sldMk cId="4002021960" sldId="600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3T17:22:53.395" v="2594" actId="255"/>
          <ac:spMkLst>
            <pc:docMk/>
            <pc:sldMk cId="4002021960" sldId="600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17:22:53.395" v="2594" actId="255"/>
          <ac:spMkLst>
            <pc:docMk/>
            <pc:sldMk cId="4002021960" sldId="600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17:22:53.395" v="2594" actId="255"/>
          <ac:spMkLst>
            <pc:docMk/>
            <pc:sldMk cId="4002021960" sldId="600"/>
            <ac:spMk id="7" creationId="{056FB9BF-5D1A-68D6-A7D7-CD21AB63717B}"/>
          </ac:spMkLst>
        </pc:spChg>
      </pc:sldChg>
      <pc:sldChg chg="addSp delSp modSp add mod modAnim">
        <pc:chgData name="Jeff Iannucci" userId="a2e5977d-43d6-4157-bb4e-a10e8ba9d1be" providerId="ADAL" clId="{18D4E930-C086-4642-BA24-C5AD0A8955C7}" dt="2023-11-03T17:45:47.306" v="3009"/>
        <pc:sldMkLst>
          <pc:docMk/>
          <pc:sldMk cId="2576110865" sldId="601"/>
        </pc:sldMkLst>
        <pc:spChg chg="mod">
          <ac:chgData name="Jeff Iannucci" userId="a2e5977d-43d6-4157-bb4e-a10e8ba9d1be" providerId="ADAL" clId="{18D4E930-C086-4642-BA24-C5AD0A8955C7}" dt="2023-11-03T17:45:29.026" v="3005" actId="20577"/>
          <ac:spMkLst>
            <pc:docMk/>
            <pc:sldMk cId="2576110865" sldId="601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3T17:45:02.311" v="2980" actId="207"/>
          <ac:spMkLst>
            <pc:docMk/>
            <pc:sldMk cId="2576110865" sldId="601"/>
            <ac:spMk id="3" creationId="{09BF2527-58A4-6B7A-7B39-B041B553F710}"/>
          </ac:spMkLst>
        </pc:spChg>
        <pc:spChg chg="del">
          <ac:chgData name="Jeff Iannucci" userId="a2e5977d-43d6-4157-bb4e-a10e8ba9d1be" providerId="ADAL" clId="{18D4E930-C086-4642-BA24-C5AD0A8955C7}" dt="2023-11-03T17:36:02.132" v="2925" actId="478"/>
          <ac:spMkLst>
            <pc:docMk/>
            <pc:sldMk cId="2576110865" sldId="601"/>
            <ac:spMk id="4" creationId="{38E749EA-A3E0-D3FE-8EF5-F46C92AA3E3A}"/>
          </ac:spMkLst>
        </pc:spChg>
        <pc:spChg chg="del">
          <ac:chgData name="Jeff Iannucci" userId="a2e5977d-43d6-4157-bb4e-a10e8ba9d1be" providerId="ADAL" clId="{18D4E930-C086-4642-BA24-C5AD0A8955C7}" dt="2023-11-03T17:36:02.132" v="2925" actId="478"/>
          <ac:spMkLst>
            <pc:docMk/>
            <pc:sldMk cId="2576110865" sldId="601"/>
            <ac:spMk id="5" creationId="{F6386DB6-FFA5-5809-C329-20978686F1E6}"/>
          </ac:spMkLst>
        </pc:spChg>
        <pc:spChg chg="add mod">
          <ac:chgData name="Jeff Iannucci" userId="a2e5977d-43d6-4157-bb4e-a10e8ba9d1be" providerId="ADAL" clId="{18D4E930-C086-4642-BA24-C5AD0A8955C7}" dt="2023-11-03T17:40:02.898" v="2942" actId="1038"/>
          <ac:spMkLst>
            <pc:docMk/>
            <pc:sldMk cId="2576110865" sldId="601"/>
            <ac:spMk id="6" creationId="{EDE92F4F-5B78-467A-AE0B-4FD0AF9D8BA9}"/>
          </ac:spMkLst>
        </pc:spChg>
        <pc:spChg chg="del">
          <ac:chgData name="Jeff Iannucci" userId="a2e5977d-43d6-4157-bb4e-a10e8ba9d1be" providerId="ADAL" clId="{18D4E930-C086-4642-BA24-C5AD0A8955C7}" dt="2023-11-03T17:36:02.132" v="2925" actId="478"/>
          <ac:spMkLst>
            <pc:docMk/>
            <pc:sldMk cId="2576110865" sldId="601"/>
            <ac:spMk id="7" creationId="{056FB9BF-5D1A-68D6-A7D7-CD21AB63717B}"/>
          </ac:spMkLst>
        </pc:spChg>
        <pc:spChg chg="add del mod">
          <ac:chgData name="Jeff Iannucci" userId="a2e5977d-43d6-4157-bb4e-a10e8ba9d1be" providerId="ADAL" clId="{18D4E930-C086-4642-BA24-C5AD0A8955C7}" dt="2023-11-03T17:36:05.746" v="2926" actId="478"/>
          <ac:spMkLst>
            <pc:docMk/>
            <pc:sldMk cId="2576110865" sldId="601"/>
            <ac:spMk id="9" creationId="{2BCAFDCB-B6B6-C55D-0CD3-FA55EFE56D96}"/>
          </ac:spMkLst>
        </pc:spChg>
        <pc:spChg chg="add mod">
          <ac:chgData name="Jeff Iannucci" userId="a2e5977d-43d6-4157-bb4e-a10e8ba9d1be" providerId="ADAL" clId="{18D4E930-C086-4642-BA24-C5AD0A8955C7}" dt="2023-11-03T17:40:31.674" v="2947" actId="1037"/>
          <ac:spMkLst>
            <pc:docMk/>
            <pc:sldMk cId="2576110865" sldId="601"/>
            <ac:spMk id="11" creationId="{7BE3F51E-FCBE-6544-F3B1-C79348595347}"/>
          </ac:spMkLst>
        </pc:spChg>
        <pc:picChg chg="add mod ord modCrop">
          <ac:chgData name="Jeff Iannucci" userId="a2e5977d-43d6-4157-bb4e-a10e8ba9d1be" providerId="ADAL" clId="{18D4E930-C086-4642-BA24-C5AD0A8955C7}" dt="2023-11-03T17:39:55.124" v="2936" actId="167"/>
          <ac:picMkLst>
            <pc:docMk/>
            <pc:sldMk cId="2576110865" sldId="601"/>
            <ac:picMk id="10" creationId="{6121658C-092A-81CB-66D9-577E36E0E540}"/>
          </ac:picMkLst>
        </pc:picChg>
        <pc:picChg chg="add del mod">
          <ac:chgData name="Jeff Iannucci" userId="a2e5977d-43d6-4157-bb4e-a10e8ba9d1be" providerId="ADAL" clId="{18D4E930-C086-4642-BA24-C5AD0A8955C7}" dt="2023-11-03T17:39:33.370" v="2934" actId="478"/>
          <ac:picMkLst>
            <pc:docMk/>
            <pc:sldMk cId="2576110865" sldId="601"/>
            <ac:picMk id="1026" creationId="{6F5F5E3F-9E90-733D-E813-CFA5557C93B4}"/>
          </ac:picMkLst>
        </pc:picChg>
      </pc:sldChg>
      <pc:sldChg chg="addSp modSp add mod ord modAnim">
        <pc:chgData name="Jeff Iannucci" userId="a2e5977d-43d6-4157-bb4e-a10e8ba9d1be" providerId="ADAL" clId="{18D4E930-C086-4642-BA24-C5AD0A8955C7}" dt="2023-11-05T23:04:50.615" v="4817" actId="20577"/>
        <pc:sldMkLst>
          <pc:docMk/>
          <pc:sldMk cId="3866493724" sldId="602"/>
        </pc:sldMkLst>
        <pc:spChg chg="mod">
          <ac:chgData name="Jeff Iannucci" userId="a2e5977d-43d6-4157-bb4e-a10e8ba9d1be" providerId="ADAL" clId="{18D4E930-C086-4642-BA24-C5AD0A8955C7}" dt="2023-11-05T21:46:58.586" v="4715" actId="13926"/>
          <ac:spMkLst>
            <pc:docMk/>
            <pc:sldMk cId="3866493724" sldId="602"/>
            <ac:spMk id="2" creationId="{00000000-0000-0000-0000-000000000000}"/>
          </ac:spMkLst>
        </pc:spChg>
        <pc:spChg chg="add mod">
          <ac:chgData name="Jeff Iannucci" userId="a2e5977d-43d6-4157-bb4e-a10e8ba9d1be" providerId="ADAL" clId="{18D4E930-C086-4642-BA24-C5AD0A8955C7}" dt="2023-11-05T22:48:19.235" v="4740" actId="255"/>
          <ac:spMkLst>
            <pc:docMk/>
            <pc:sldMk cId="3866493724" sldId="602"/>
            <ac:spMk id="3" creationId="{6E270ED6-345A-F075-C968-5181F8FFDAA1}"/>
          </ac:spMkLst>
        </pc:spChg>
        <pc:spChg chg="mod">
          <ac:chgData name="Jeff Iannucci" userId="a2e5977d-43d6-4157-bb4e-a10e8ba9d1be" providerId="ADAL" clId="{18D4E930-C086-4642-BA24-C5AD0A8955C7}" dt="2023-11-05T23:04:21.221" v="4777" actId="20577"/>
          <ac:spMkLst>
            <pc:docMk/>
            <pc:sldMk cId="3866493724" sldId="602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5T23:04:35.970" v="4778"/>
          <ac:spMkLst>
            <pc:docMk/>
            <pc:sldMk cId="3866493724" sldId="602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5T23:04:50.615" v="4817" actId="20577"/>
          <ac:spMkLst>
            <pc:docMk/>
            <pc:sldMk cId="3866493724" sldId="602"/>
            <ac:spMk id="7" creationId="{056FB9BF-5D1A-68D6-A7D7-CD21AB63717B}"/>
          </ac:spMkLst>
        </pc:spChg>
      </pc:sldChg>
      <pc:sldChg chg="modSp add del mod ord">
        <pc:chgData name="Jeff Iannucci" userId="a2e5977d-43d6-4157-bb4e-a10e8ba9d1be" providerId="ADAL" clId="{18D4E930-C086-4642-BA24-C5AD0A8955C7}" dt="2023-11-05T21:46:22.305" v="4683" actId="2696"/>
        <pc:sldMkLst>
          <pc:docMk/>
          <pc:sldMk cId="48241936" sldId="603"/>
        </pc:sldMkLst>
        <pc:spChg chg="mod">
          <ac:chgData name="Jeff Iannucci" userId="a2e5977d-43d6-4157-bb4e-a10e8ba9d1be" providerId="ADAL" clId="{18D4E930-C086-4642-BA24-C5AD0A8955C7}" dt="2023-11-03T20:42:40.780" v="3649" actId="20577"/>
          <ac:spMkLst>
            <pc:docMk/>
            <pc:sldMk cId="48241936" sldId="603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3T20:42:20.101" v="3633" actId="20577"/>
          <ac:spMkLst>
            <pc:docMk/>
            <pc:sldMk cId="48241936" sldId="603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20:42:21.613" v="3636" actId="20577"/>
          <ac:spMkLst>
            <pc:docMk/>
            <pc:sldMk cId="48241936" sldId="603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20:42:23.245" v="3639" actId="20577"/>
          <ac:spMkLst>
            <pc:docMk/>
            <pc:sldMk cId="48241936" sldId="603"/>
            <ac:spMk id="7" creationId="{056FB9BF-5D1A-68D6-A7D7-CD21AB63717B}"/>
          </ac:spMkLst>
        </pc:spChg>
      </pc:sldChg>
      <pc:sldChg chg="delSp modSp add mod delAnim">
        <pc:chgData name="Jeff Iannucci" userId="a2e5977d-43d6-4157-bb4e-a10e8ba9d1be" providerId="ADAL" clId="{18D4E930-C086-4642-BA24-C5AD0A8955C7}" dt="2023-11-06T20:22:09.970" v="6714" actId="20577"/>
        <pc:sldMkLst>
          <pc:docMk/>
          <pc:sldMk cId="694821539" sldId="604"/>
        </pc:sldMkLst>
        <pc:spChg chg="mod">
          <ac:chgData name="Jeff Iannucci" userId="a2e5977d-43d6-4157-bb4e-a10e8ba9d1be" providerId="ADAL" clId="{18D4E930-C086-4642-BA24-C5AD0A8955C7}" dt="2023-11-06T20:22:09.970" v="6714" actId="20577"/>
          <ac:spMkLst>
            <pc:docMk/>
            <pc:sldMk cId="694821539" sldId="604"/>
            <ac:spMk id="2" creationId="{00000000-0000-0000-0000-000000000000}"/>
          </ac:spMkLst>
        </pc:spChg>
        <pc:spChg chg="del mod">
          <ac:chgData name="Jeff Iannucci" userId="a2e5977d-43d6-4157-bb4e-a10e8ba9d1be" providerId="ADAL" clId="{18D4E930-C086-4642-BA24-C5AD0A8955C7}" dt="2023-11-05T21:52:49.068" v="4726" actId="478"/>
          <ac:spMkLst>
            <pc:docMk/>
            <pc:sldMk cId="694821539" sldId="604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3T20:51:07.129" v="3838" actId="207"/>
          <ac:spMkLst>
            <pc:docMk/>
            <pc:sldMk cId="694821539" sldId="604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3T20:47:40.493" v="3765" actId="20577"/>
          <ac:spMkLst>
            <pc:docMk/>
            <pc:sldMk cId="694821539" sldId="604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3T20:48:26.749" v="3831" actId="20577"/>
          <ac:spMkLst>
            <pc:docMk/>
            <pc:sldMk cId="694821539" sldId="604"/>
            <ac:spMk id="7" creationId="{056FB9BF-5D1A-68D6-A7D7-CD21AB63717B}"/>
          </ac:spMkLst>
        </pc:spChg>
      </pc:sldChg>
      <pc:sldChg chg="delSp modSp add mod ord modAnim">
        <pc:chgData name="Jeff Iannucci" userId="a2e5977d-43d6-4157-bb4e-a10e8ba9d1be" providerId="ADAL" clId="{18D4E930-C086-4642-BA24-C5AD0A8955C7}" dt="2023-11-06T00:08:32.227" v="5660"/>
        <pc:sldMkLst>
          <pc:docMk/>
          <pc:sldMk cId="1522558934" sldId="605"/>
        </pc:sldMkLst>
        <pc:spChg chg="mod">
          <ac:chgData name="Jeff Iannucci" userId="a2e5977d-43d6-4157-bb4e-a10e8ba9d1be" providerId="ADAL" clId="{18D4E930-C086-4642-BA24-C5AD0A8955C7}" dt="2023-11-05T23:22:02.628" v="5020" actId="20577"/>
          <ac:spMkLst>
            <pc:docMk/>
            <pc:sldMk cId="1522558934" sldId="605"/>
            <ac:spMk id="2" creationId="{00000000-0000-0000-0000-000000000000}"/>
          </ac:spMkLst>
        </pc:spChg>
        <pc:spChg chg="del mod">
          <ac:chgData name="Jeff Iannucci" userId="a2e5977d-43d6-4157-bb4e-a10e8ba9d1be" providerId="ADAL" clId="{18D4E930-C086-4642-BA24-C5AD0A8955C7}" dt="2023-11-05T23:22:46.393" v="5022" actId="21"/>
          <ac:spMkLst>
            <pc:docMk/>
            <pc:sldMk cId="1522558934" sldId="605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3:20:44.380" v="4896" actId="20577"/>
          <ac:spMkLst>
            <pc:docMk/>
            <pc:sldMk cId="1522558934" sldId="605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5T23:20:57.356" v="4933" actId="20577"/>
          <ac:spMkLst>
            <pc:docMk/>
            <pc:sldMk cId="1522558934" sldId="605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5T23:22:37.373" v="5021" actId="207"/>
          <ac:spMkLst>
            <pc:docMk/>
            <pc:sldMk cId="1522558934" sldId="605"/>
            <ac:spMk id="7" creationId="{056FB9BF-5D1A-68D6-A7D7-CD21AB63717B}"/>
          </ac:spMkLst>
        </pc:spChg>
      </pc:sldChg>
      <pc:sldChg chg="addSp delSp modSp add del mod modClrScheme chgLayout">
        <pc:chgData name="Jeff Iannucci" userId="a2e5977d-43d6-4157-bb4e-a10e8ba9d1be" providerId="ADAL" clId="{18D4E930-C086-4642-BA24-C5AD0A8955C7}" dt="2023-11-06T19:39:32.592" v="5992" actId="2696"/>
        <pc:sldMkLst>
          <pc:docMk/>
          <pc:sldMk cId="3393691494" sldId="606"/>
        </pc:sldMkLst>
        <pc:spChg chg="mod ord">
          <ac:chgData name="Jeff Iannucci" userId="a2e5977d-43d6-4157-bb4e-a10e8ba9d1be" providerId="ADAL" clId="{18D4E930-C086-4642-BA24-C5AD0A8955C7}" dt="2023-11-05T21:41:13.631" v="4646" actId="700"/>
          <ac:spMkLst>
            <pc:docMk/>
            <pc:sldMk cId="3393691494" sldId="606"/>
            <ac:spMk id="2" creationId="{00000000-0000-0000-0000-000000000000}"/>
          </ac:spMkLst>
        </pc:spChg>
        <pc:spChg chg="add del mod">
          <ac:chgData name="Jeff Iannucci" userId="a2e5977d-43d6-4157-bb4e-a10e8ba9d1be" providerId="ADAL" clId="{18D4E930-C086-4642-BA24-C5AD0A8955C7}" dt="2023-11-05T21:41:25.981" v="4647" actId="478"/>
          <ac:spMkLst>
            <pc:docMk/>
            <pc:sldMk cId="3393691494" sldId="606"/>
            <ac:spMk id="3" creationId="{98F83D74-16F2-AFA9-014C-DC63226F805A}"/>
          </ac:spMkLst>
        </pc:spChg>
        <pc:spChg chg="del mod ord">
          <ac:chgData name="Jeff Iannucci" userId="a2e5977d-43d6-4157-bb4e-a10e8ba9d1be" providerId="ADAL" clId="{18D4E930-C086-4642-BA24-C5AD0A8955C7}" dt="2023-11-03T21:02:35.185" v="4230" actId="478"/>
          <ac:spMkLst>
            <pc:docMk/>
            <pc:sldMk cId="3393691494" sldId="606"/>
            <ac:spMk id="4" creationId="{38E749EA-A3E0-D3FE-8EF5-F46C92AA3E3A}"/>
          </ac:spMkLst>
        </pc:spChg>
        <pc:spChg chg="del">
          <ac:chgData name="Jeff Iannucci" userId="a2e5977d-43d6-4157-bb4e-a10e8ba9d1be" providerId="ADAL" clId="{18D4E930-C086-4642-BA24-C5AD0A8955C7}" dt="2023-11-03T21:02:35.185" v="4230" actId="478"/>
          <ac:spMkLst>
            <pc:docMk/>
            <pc:sldMk cId="3393691494" sldId="606"/>
            <ac:spMk id="5" creationId="{F6386DB6-FFA5-5809-C329-20978686F1E6}"/>
          </ac:spMkLst>
        </pc:spChg>
        <pc:spChg chg="add del mod">
          <ac:chgData name="Jeff Iannucci" userId="a2e5977d-43d6-4157-bb4e-a10e8ba9d1be" providerId="ADAL" clId="{18D4E930-C086-4642-BA24-C5AD0A8955C7}" dt="2023-11-03T21:02:40.110" v="4231" actId="21"/>
          <ac:spMkLst>
            <pc:docMk/>
            <pc:sldMk cId="3393691494" sldId="606"/>
            <ac:spMk id="6" creationId="{DB3CF8EA-4B49-B569-CD70-E308A838FF14}"/>
          </ac:spMkLst>
        </pc:spChg>
        <pc:spChg chg="del">
          <ac:chgData name="Jeff Iannucci" userId="a2e5977d-43d6-4157-bb4e-a10e8ba9d1be" providerId="ADAL" clId="{18D4E930-C086-4642-BA24-C5AD0A8955C7}" dt="2023-11-03T21:02:35.185" v="4230" actId="478"/>
          <ac:spMkLst>
            <pc:docMk/>
            <pc:sldMk cId="3393691494" sldId="606"/>
            <ac:spMk id="7" creationId="{056FB9BF-5D1A-68D6-A7D7-CD21AB63717B}"/>
          </ac:spMkLst>
        </pc:spChg>
      </pc:sldChg>
      <pc:sldChg chg="addSp delSp modSp mod modAnim">
        <pc:chgData name="Jeff Iannucci" userId="a2e5977d-43d6-4157-bb4e-a10e8ba9d1be" providerId="ADAL" clId="{18D4E930-C086-4642-BA24-C5AD0A8955C7}" dt="2023-11-05T23:07:52.122" v="4824" actId="207"/>
        <pc:sldMkLst>
          <pc:docMk/>
          <pc:sldMk cId="829888117" sldId="607"/>
        </pc:sldMkLst>
        <pc:spChg chg="mod">
          <ac:chgData name="Jeff Iannucci" userId="a2e5977d-43d6-4157-bb4e-a10e8ba9d1be" providerId="ADAL" clId="{18D4E930-C086-4642-BA24-C5AD0A8955C7}" dt="2023-11-05T23:07:52.122" v="4824" actId="207"/>
          <ac:spMkLst>
            <pc:docMk/>
            <pc:sldMk cId="829888117" sldId="607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5T21:37:21.262" v="4619" actId="12"/>
          <ac:spMkLst>
            <pc:docMk/>
            <pc:sldMk cId="829888117" sldId="607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1:37:30.226" v="4627" actId="20577"/>
          <ac:spMkLst>
            <pc:docMk/>
            <pc:sldMk cId="829888117" sldId="607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5T21:38:37.450" v="4643" actId="20577"/>
          <ac:spMkLst>
            <pc:docMk/>
            <pc:sldMk cId="829888117" sldId="607"/>
            <ac:spMk id="5" creationId="{F6386DB6-FFA5-5809-C329-20978686F1E6}"/>
          </ac:spMkLst>
        </pc:spChg>
        <pc:spChg chg="add del mod">
          <ac:chgData name="Jeff Iannucci" userId="a2e5977d-43d6-4157-bb4e-a10e8ba9d1be" providerId="ADAL" clId="{18D4E930-C086-4642-BA24-C5AD0A8955C7}" dt="2023-11-05T21:31:10.807" v="4330"/>
          <ac:spMkLst>
            <pc:docMk/>
            <pc:sldMk cId="829888117" sldId="607"/>
            <ac:spMk id="6" creationId="{1694C4F6-EDBD-C9E4-D506-67894409A3E1}"/>
          </ac:spMkLst>
        </pc:spChg>
        <pc:spChg chg="mod">
          <ac:chgData name="Jeff Iannucci" userId="a2e5977d-43d6-4157-bb4e-a10e8ba9d1be" providerId="ADAL" clId="{18D4E930-C086-4642-BA24-C5AD0A8955C7}" dt="2023-11-05T21:37:21.262" v="4619" actId="12"/>
          <ac:spMkLst>
            <pc:docMk/>
            <pc:sldMk cId="829888117" sldId="607"/>
            <ac:spMk id="7" creationId="{056FB9BF-5D1A-68D6-A7D7-CD21AB63717B}"/>
          </ac:spMkLst>
        </pc:spChg>
        <pc:spChg chg="add del mod">
          <ac:chgData name="Jeff Iannucci" userId="a2e5977d-43d6-4157-bb4e-a10e8ba9d1be" providerId="ADAL" clId="{18D4E930-C086-4642-BA24-C5AD0A8955C7}" dt="2023-11-05T21:31:10.807" v="4330"/>
          <ac:spMkLst>
            <pc:docMk/>
            <pc:sldMk cId="829888117" sldId="607"/>
            <ac:spMk id="8" creationId="{FD5DE83D-AB83-B948-2A6C-96C2B802FC15}"/>
          </ac:spMkLst>
        </pc:spChg>
        <pc:spChg chg="add del mod">
          <ac:chgData name="Jeff Iannucci" userId="a2e5977d-43d6-4157-bb4e-a10e8ba9d1be" providerId="ADAL" clId="{18D4E930-C086-4642-BA24-C5AD0A8955C7}" dt="2023-11-05T21:31:10.807" v="4330"/>
          <ac:spMkLst>
            <pc:docMk/>
            <pc:sldMk cId="829888117" sldId="607"/>
            <ac:spMk id="9" creationId="{89CBFC3E-A098-30FD-C4E1-F980B96C9B60}"/>
          </ac:spMkLst>
        </pc:spChg>
        <pc:spChg chg="add del mod">
          <ac:chgData name="Jeff Iannucci" userId="a2e5977d-43d6-4157-bb4e-a10e8ba9d1be" providerId="ADAL" clId="{18D4E930-C086-4642-BA24-C5AD0A8955C7}" dt="2023-11-05T21:31:10.807" v="4330"/>
          <ac:spMkLst>
            <pc:docMk/>
            <pc:sldMk cId="829888117" sldId="607"/>
            <ac:spMk id="10" creationId="{42FCCE9D-9184-2643-7D31-DD43EE4FE38C}"/>
          </ac:spMkLst>
        </pc:spChg>
        <pc:spChg chg="add mod">
          <ac:chgData name="Jeff Iannucci" userId="a2e5977d-43d6-4157-bb4e-a10e8ba9d1be" providerId="ADAL" clId="{18D4E930-C086-4642-BA24-C5AD0A8955C7}" dt="2023-11-05T21:37:21.262" v="4619" actId="12"/>
          <ac:spMkLst>
            <pc:docMk/>
            <pc:sldMk cId="829888117" sldId="607"/>
            <ac:spMk id="11" creationId="{EEE7BA09-08FD-25F5-EA8D-8E5F8B43A419}"/>
          </ac:spMkLst>
        </pc:spChg>
      </pc:sldChg>
      <pc:sldChg chg="add del">
        <pc:chgData name="Jeff Iannucci" userId="a2e5977d-43d6-4157-bb4e-a10e8ba9d1be" providerId="ADAL" clId="{18D4E930-C086-4642-BA24-C5AD0A8955C7}" dt="2023-11-05T23:05:01.331" v="4818" actId="2696"/>
        <pc:sldMkLst>
          <pc:docMk/>
          <pc:sldMk cId="3429302740" sldId="608"/>
        </pc:sldMkLst>
      </pc:sldChg>
      <pc:sldChg chg="modSp add mod ord">
        <pc:chgData name="Jeff Iannucci" userId="a2e5977d-43d6-4157-bb4e-a10e8ba9d1be" providerId="ADAL" clId="{18D4E930-C086-4642-BA24-C5AD0A8955C7}" dt="2023-11-05T21:46:41.020" v="4714" actId="5793"/>
        <pc:sldMkLst>
          <pc:docMk/>
          <pc:sldMk cId="1993970346" sldId="609"/>
        </pc:sldMkLst>
        <pc:spChg chg="mod">
          <ac:chgData name="Jeff Iannucci" userId="a2e5977d-43d6-4157-bb4e-a10e8ba9d1be" providerId="ADAL" clId="{18D4E930-C086-4642-BA24-C5AD0A8955C7}" dt="2023-11-05T21:46:41.020" v="4714" actId="5793"/>
          <ac:spMkLst>
            <pc:docMk/>
            <pc:sldMk cId="1993970346" sldId="609"/>
            <ac:spMk id="2" creationId="{00000000-0000-0000-0000-000000000000}"/>
          </ac:spMkLst>
        </pc:spChg>
      </pc:sldChg>
      <pc:sldChg chg="add del ord">
        <pc:chgData name="Jeff Iannucci" userId="a2e5977d-43d6-4157-bb4e-a10e8ba9d1be" providerId="ADAL" clId="{18D4E930-C086-4642-BA24-C5AD0A8955C7}" dt="2023-11-05T23:52:38.657" v="5519" actId="2696"/>
        <pc:sldMkLst>
          <pc:docMk/>
          <pc:sldMk cId="1115418383" sldId="610"/>
        </pc:sldMkLst>
      </pc:sldChg>
      <pc:sldChg chg="add del">
        <pc:chgData name="Jeff Iannucci" userId="a2e5977d-43d6-4157-bb4e-a10e8ba9d1be" providerId="ADAL" clId="{18D4E930-C086-4642-BA24-C5AD0A8955C7}" dt="2023-11-05T23:19:41.606" v="4827" actId="2890"/>
        <pc:sldMkLst>
          <pc:docMk/>
          <pc:sldMk cId="592770789" sldId="611"/>
        </pc:sldMkLst>
      </pc:sldChg>
      <pc:sldChg chg="modSp del mod">
        <pc:chgData name="Jeff Iannucci" userId="a2e5977d-43d6-4157-bb4e-a10e8ba9d1be" providerId="ADAL" clId="{18D4E930-C086-4642-BA24-C5AD0A8955C7}" dt="2023-11-06T19:34:44.747" v="5991" actId="2696"/>
        <pc:sldMkLst>
          <pc:docMk/>
          <pc:sldMk cId="2344391595" sldId="611"/>
        </pc:sldMkLst>
        <pc:spChg chg="mod">
          <ac:chgData name="Jeff Iannucci" userId="a2e5977d-43d6-4157-bb4e-a10e8ba9d1be" providerId="ADAL" clId="{18D4E930-C086-4642-BA24-C5AD0A8955C7}" dt="2023-11-05T23:27:53.355" v="5035" actId="20577"/>
          <ac:spMkLst>
            <pc:docMk/>
            <pc:sldMk cId="2344391595" sldId="611"/>
            <ac:spMk id="5" creationId="{03223BBF-0AB7-2246-0259-2C3DF16E9B39}"/>
          </ac:spMkLst>
        </pc:spChg>
      </pc:sldChg>
      <pc:sldChg chg="modSp add mod modAnim">
        <pc:chgData name="Jeff Iannucci" userId="a2e5977d-43d6-4157-bb4e-a10e8ba9d1be" providerId="ADAL" clId="{18D4E930-C086-4642-BA24-C5AD0A8955C7}" dt="2023-11-06T20:38:46.913" v="6758" actId="20577"/>
        <pc:sldMkLst>
          <pc:docMk/>
          <pc:sldMk cId="4163610549" sldId="612"/>
        </pc:sldMkLst>
        <pc:spChg chg="mod">
          <ac:chgData name="Jeff Iannucci" userId="a2e5977d-43d6-4157-bb4e-a10e8ba9d1be" providerId="ADAL" clId="{18D4E930-C086-4642-BA24-C5AD0A8955C7}" dt="2023-11-05T23:31:44.060" v="5195" actId="20577"/>
          <ac:spMkLst>
            <pc:docMk/>
            <pc:sldMk cId="4163610549" sldId="612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5T23:34:28.037" v="5450" actId="20577"/>
          <ac:spMkLst>
            <pc:docMk/>
            <pc:sldMk cId="4163610549" sldId="612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3:33:25.972" v="5368" actId="20577"/>
          <ac:spMkLst>
            <pc:docMk/>
            <pc:sldMk cId="4163610549" sldId="612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20:38:46.913" v="6758" actId="20577"/>
          <ac:spMkLst>
            <pc:docMk/>
            <pc:sldMk cId="4163610549" sldId="612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5T23:34:21.780" v="5432" actId="20577"/>
          <ac:spMkLst>
            <pc:docMk/>
            <pc:sldMk cId="4163610549" sldId="612"/>
            <ac:spMk id="7" creationId="{056FB9BF-5D1A-68D6-A7D7-CD21AB63717B}"/>
          </ac:spMkLst>
        </pc:spChg>
      </pc:sldChg>
      <pc:sldChg chg="modSp add mod ord modAnim">
        <pc:chgData name="Jeff Iannucci" userId="a2e5977d-43d6-4157-bb4e-a10e8ba9d1be" providerId="ADAL" clId="{18D4E930-C086-4642-BA24-C5AD0A8955C7}" dt="2023-11-06T19:40:56.996" v="6055" actId="207"/>
        <pc:sldMkLst>
          <pc:docMk/>
          <pc:sldMk cId="1450136804" sldId="613"/>
        </pc:sldMkLst>
        <pc:spChg chg="mod">
          <ac:chgData name="Jeff Iannucci" userId="a2e5977d-43d6-4157-bb4e-a10e8ba9d1be" providerId="ADAL" clId="{18D4E930-C086-4642-BA24-C5AD0A8955C7}" dt="2023-11-05T23:31:37.836" v="5184" actId="20577"/>
          <ac:spMkLst>
            <pc:docMk/>
            <pc:sldMk cId="1450136804" sldId="613"/>
            <ac:spMk id="2" creationId="{00000000-0000-0000-0000-000000000000}"/>
          </ac:spMkLst>
        </pc:spChg>
        <pc:spChg chg="mod">
          <ac:chgData name="Jeff Iannucci" userId="a2e5977d-43d6-4157-bb4e-a10e8ba9d1be" providerId="ADAL" clId="{18D4E930-C086-4642-BA24-C5AD0A8955C7}" dt="2023-11-06T19:40:04.885" v="5994"/>
          <ac:spMkLst>
            <pc:docMk/>
            <pc:sldMk cId="1450136804" sldId="613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5T23:30:32.869" v="5112" actId="20577"/>
          <ac:spMkLst>
            <pc:docMk/>
            <pc:sldMk cId="1450136804" sldId="613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19:40:56.996" v="6055" actId="207"/>
          <ac:spMkLst>
            <pc:docMk/>
            <pc:sldMk cId="1450136804" sldId="613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6T19:40:08.774" v="5995"/>
          <ac:spMkLst>
            <pc:docMk/>
            <pc:sldMk cId="1450136804" sldId="613"/>
            <ac:spMk id="7" creationId="{056FB9BF-5D1A-68D6-A7D7-CD21AB63717B}"/>
          </ac:spMkLst>
        </pc:spChg>
      </pc:sldChg>
      <pc:sldChg chg="modSp add mod">
        <pc:chgData name="Jeff Iannucci" userId="a2e5977d-43d6-4157-bb4e-a10e8ba9d1be" providerId="ADAL" clId="{18D4E930-C086-4642-BA24-C5AD0A8955C7}" dt="2023-11-05T23:51:24.534" v="5476" actId="14826"/>
        <pc:sldMkLst>
          <pc:docMk/>
          <pc:sldMk cId="3090537220" sldId="614"/>
        </pc:sldMkLst>
        <pc:spChg chg="mod">
          <ac:chgData name="Jeff Iannucci" userId="a2e5977d-43d6-4157-bb4e-a10e8ba9d1be" providerId="ADAL" clId="{18D4E930-C086-4642-BA24-C5AD0A8955C7}" dt="2023-11-05T23:50:55.021" v="5475" actId="20577"/>
          <ac:spMkLst>
            <pc:docMk/>
            <pc:sldMk cId="3090537220" sldId="614"/>
            <ac:spMk id="2" creationId="{00000000-0000-0000-0000-000000000000}"/>
          </ac:spMkLst>
        </pc:spChg>
        <pc:picChg chg="mod">
          <ac:chgData name="Jeff Iannucci" userId="a2e5977d-43d6-4157-bb4e-a10e8ba9d1be" providerId="ADAL" clId="{18D4E930-C086-4642-BA24-C5AD0A8955C7}" dt="2023-11-05T23:51:24.534" v="5476" actId="14826"/>
          <ac:picMkLst>
            <pc:docMk/>
            <pc:sldMk cId="3090537220" sldId="614"/>
            <ac:picMk id="4" creationId="{AFDE2F25-EE26-B73A-8E8C-BE1570F40AA5}"/>
          </ac:picMkLst>
        </pc:picChg>
      </pc:sldChg>
      <pc:sldChg chg="addSp delSp modSp add mod ord modAnim">
        <pc:chgData name="Jeff Iannucci" userId="a2e5977d-43d6-4157-bb4e-a10e8ba9d1be" providerId="ADAL" clId="{18D4E930-C086-4642-BA24-C5AD0A8955C7}" dt="2023-11-06T20:12:23.202" v="6634" actId="20577"/>
        <pc:sldMkLst>
          <pc:docMk/>
          <pc:sldMk cId="342928847" sldId="615"/>
        </pc:sldMkLst>
        <pc:spChg chg="mod">
          <ac:chgData name="Jeff Iannucci" userId="a2e5977d-43d6-4157-bb4e-a10e8ba9d1be" providerId="ADAL" clId="{18D4E930-C086-4642-BA24-C5AD0A8955C7}" dt="2023-11-05T23:57:32.339" v="5562" actId="13926"/>
          <ac:spMkLst>
            <pc:docMk/>
            <pc:sldMk cId="342928847" sldId="615"/>
            <ac:spMk id="2" creationId="{00000000-0000-0000-0000-000000000000}"/>
          </ac:spMkLst>
        </pc:spChg>
        <pc:spChg chg="del mod">
          <ac:chgData name="Jeff Iannucci" userId="a2e5977d-43d6-4157-bb4e-a10e8ba9d1be" providerId="ADAL" clId="{18D4E930-C086-4642-BA24-C5AD0A8955C7}" dt="2023-11-05T23:59:21.485" v="5568" actId="478"/>
          <ac:spMkLst>
            <pc:docMk/>
            <pc:sldMk cId="342928847" sldId="615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6T20:12:14.474" v="6626" actId="20577"/>
          <ac:spMkLst>
            <pc:docMk/>
            <pc:sldMk cId="342928847" sldId="615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20:12:19.225" v="6630" actId="20577"/>
          <ac:spMkLst>
            <pc:docMk/>
            <pc:sldMk cId="342928847" sldId="615"/>
            <ac:spMk id="5" creationId="{F6386DB6-FFA5-5809-C329-20978686F1E6}"/>
          </ac:spMkLst>
        </pc:spChg>
        <pc:spChg chg="add mod">
          <ac:chgData name="Jeff Iannucci" userId="a2e5977d-43d6-4157-bb4e-a10e8ba9d1be" providerId="ADAL" clId="{18D4E930-C086-4642-BA24-C5AD0A8955C7}" dt="2023-11-05T23:59:43.964" v="5572" actId="1076"/>
          <ac:spMkLst>
            <pc:docMk/>
            <pc:sldMk cId="342928847" sldId="615"/>
            <ac:spMk id="6" creationId="{E4E2E804-6150-EB97-274C-96BFE10542A7}"/>
          </ac:spMkLst>
        </pc:spChg>
        <pc:spChg chg="mod">
          <ac:chgData name="Jeff Iannucci" userId="a2e5977d-43d6-4157-bb4e-a10e8ba9d1be" providerId="ADAL" clId="{18D4E930-C086-4642-BA24-C5AD0A8955C7}" dt="2023-11-06T20:12:23.202" v="6634" actId="20577"/>
          <ac:spMkLst>
            <pc:docMk/>
            <pc:sldMk cId="342928847" sldId="615"/>
            <ac:spMk id="7" creationId="{056FB9BF-5D1A-68D6-A7D7-CD21AB63717B}"/>
          </ac:spMkLst>
        </pc:spChg>
        <pc:spChg chg="add mod">
          <ac:chgData name="Jeff Iannucci" userId="a2e5977d-43d6-4157-bb4e-a10e8ba9d1be" providerId="ADAL" clId="{18D4E930-C086-4642-BA24-C5AD0A8955C7}" dt="2023-11-05T23:59:40.453" v="5571" actId="1076"/>
          <ac:spMkLst>
            <pc:docMk/>
            <pc:sldMk cId="342928847" sldId="615"/>
            <ac:spMk id="8" creationId="{71AC9E35-7E25-8B8E-688E-B7A1547F0B71}"/>
          </ac:spMkLst>
        </pc:spChg>
        <pc:spChg chg="add mod">
          <ac:chgData name="Jeff Iannucci" userId="a2e5977d-43d6-4157-bb4e-a10e8ba9d1be" providerId="ADAL" clId="{18D4E930-C086-4642-BA24-C5AD0A8955C7}" dt="2023-11-06T00:00:02.869" v="5574" actId="1076"/>
          <ac:spMkLst>
            <pc:docMk/>
            <pc:sldMk cId="342928847" sldId="615"/>
            <ac:spMk id="9" creationId="{200AF79B-1858-19EB-43BA-A64BEC3397BD}"/>
          </ac:spMkLst>
        </pc:spChg>
        <pc:spChg chg="add del mod">
          <ac:chgData name="Jeff Iannucci" userId="a2e5977d-43d6-4157-bb4e-a10e8ba9d1be" providerId="ADAL" clId="{18D4E930-C086-4642-BA24-C5AD0A8955C7}" dt="2023-11-06T00:03:04.861" v="5621" actId="478"/>
          <ac:spMkLst>
            <pc:docMk/>
            <pc:sldMk cId="342928847" sldId="615"/>
            <ac:spMk id="11" creationId="{5AC57ADA-B0EC-30EC-95DA-03556C097CDD}"/>
          </ac:spMkLst>
        </pc:spChg>
      </pc:sldChg>
      <pc:sldChg chg="addSp delSp modSp mod">
        <pc:chgData name="Jeff Iannucci" userId="a2e5977d-43d6-4157-bb4e-a10e8ba9d1be" providerId="ADAL" clId="{18D4E930-C086-4642-BA24-C5AD0A8955C7}" dt="2023-11-06T19:22:45.969" v="5866" actId="20577"/>
        <pc:sldMkLst>
          <pc:docMk/>
          <pc:sldMk cId="4007829707" sldId="616"/>
        </pc:sldMkLst>
        <pc:spChg chg="mod">
          <ac:chgData name="Jeff Iannucci" userId="a2e5977d-43d6-4157-bb4e-a10e8ba9d1be" providerId="ADAL" clId="{18D4E930-C086-4642-BA24-C5AD0A8955C7}" dt="2023-11-06T19:22:45.969" v="5866" actId="20577"/>
          <ac:spMkLst>
            <pc:docMk/>
            <pc:sldMk cId="4007829707" sldId="616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16:24.989" v="5733" actId="21"/>
          <ac:picMkLst>
            <pc:docMk/>
            <pc:sldMk cId="4007829707" sldId="616"/>
            <ac:picMk id="3" creationId="{9D1A1E7F-C5FF-B002-B3FC-A6BF442AD2FF}"/>
          </ac:picMkLst>
        </pc:picChg>
        <pc:picChg chg="mod">
          <ac:chgData name="Jeff Iannucci" userId="a2e5977d-43d6-4157-bb4e-a10e8ba9d1be" providerId="ADAL" clId="{18D4E930-C086-4642-BA24-C5AD0A8955C7}" dt="2023-11-06T19:16:28.940" v="5734" actId="14826"/>
          <ac:picMkLst>
            <pc:docMk/>
            <pc:sldMk cId="4007829707" sldId="616"/>
            <ac:picMk id="6" creationId="{AEABDB9A-7D9E-E673-E839-023859C9752D}"/>
          </ac:picMkLst>
        </pc:picChg>
      </pc:sldChg>
      <pc:sldChg chg="addSp delSp modSp add mod">
        <pc:chgData name="Jeff Iannucci" userId="a2e5977d-43d6-4157-bb4e-a10e8ba9d1be" providerId="ADAL" clId="{18D4E930-C086-4642-BA24-C5AD0A8955C7}" dt="2023-11-06T19:17:09.566" v="5755" actId="14826"/>
        <pc:sldMkLst>
          <pc:docMk/>
          <pc:sldMk cId="134237545" sldId="617"/>
        </pc:sldMkLst>
        <pc:spChg chg="mod">
          <ac:chgData name="Jeff Iannucci" userId="a2e5977d-43d6-4157-bb4e-a10e8ba9d1be" providerId="ADAL" clId="{18D4E930-C086-4642-BA24-C5AD0A8955C7}" dt="2023-11-06T19:16:56.377" v="5752" actId="20577"/>
          <ac:spMkLst>
            <pc:docMk/>
            <pc:sldMk cId="134237545" sldId="617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17:06.218" v="5754" actId="21"/>
          <ac:picMkLst>
            <pc:docMk/>
            <pc:sldMk cId="134237545" sldId="617"/>
            <ac:picMk id="3" creationId="{E5228BE3-5EA6-1A8B-0538-672BC163DF32}"/>
          </ac:picMkLst>
        </pc:picChg>
        <pc:picChg chg="mod">
          <ac:chgData name="Jeff Iannucci" userId="a2e5977d-43d6-4157-bb4e-a10e8ba9d1be" providerId="ADAL" clId="{18D4E930-C086-4642-BA24-C5AD0A8955C7}" dt="2023-11-06T19:17:09.566" v="5755" actId="14826"/>
          <ac:picMkLst>
            <pc:docMk/>
            <pc:sldMk cId="134237545" sldId="617"/>
            <ac:picMk id="6" creationId="{AEABDB9A-7D9E-E673-E839-023859C9752D}"/>
          </ac:picMkLst>
        </pc:picChg>
      </pc:sldChg>
      <pc:sldChg chg="addSp delSp modSp add mod">
        <pc:chgData name="Jeff Iannucci" userId="a2e5977d-43d6-4157-bb4e-a10e8ba9d1be" providerId="ADAL" clId="{18D4E930-C086-4642-BA24-C5AD0A8955C7}" dt="2023-11-06T19:17:40.674" v="5783" actId="14826"/>
        <pc:sldMkLst>
          <pc:docMk/>
          <pc:sldMk cId="4073135946" sldId="618"/>
        </pc:sldMkLst>
        <pc:spChg chg="mod">
          <ac:chgData name="Jeff Iannucci" userId="a2e5977d-43d6-4157-bb4e-a10e8ba9d1be" providerId="ADAL" clId="{18D4E930-C086-4642-BA24-C5AD0A8955C7}" dt="2023-11-06T19:17:27.569" v="5780" actId="20577"/>
          <ac:spMkLst>
            <pc:docMk/>
            <pc:sldMk cId="4073135946" sldId="618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17:35.347" v="5782" actId="21"/>
          <ac:picMkLst>
            <pc:docMk/>
            <pc:sldMk cId="4073135946" sldId="618"/>
            <ac:picMk id="3" creationId="{2A074CA8-F738-5972-357C-6BAC8ADAF8A7}"/>
          </ac:picMkLst>
        </pc:picChg>
        <pc:picChg chg="mod">
          <ac:chgData name="Jeff Iannucci" userId="a2e5977d-43d6-4157-bb4e-a10e8ba9d1be" providerId="ADAL" clId="{18D4E930-C086-4642-BA24-C5AD0A8955C7}" dt="2023-11-06T19:17:40.674" v="5783" actId="14826"/>
          <ac:picMkLst>
            <pc:docMk/>
            <pc:sldMk cId="4073135946" sldId="618"/>
            <ac:picMk id="6" creationId="{AEABDB9A-7D9E-E673-E839-023859C9752D}"/>
          </ac:picMkLst>
        </pc:picChg>
      </pc:sldChg>
      <pc:sldChg chg="addSp delSp modSp add mod">
        <pc:chgData name="Jeff Iannucci" userId="a2e5977d-43d6-4157-bb4e-a10e8ba9d1be" providerId="ADAL" clId="{18D4E930-C086-4642-BA24-C5AD0A8955C7}" dt="2023-11-06T19:26:56.097" v="5935" actId="20577"/>
        <pc:sldMkLst>
          <pc:docMk/>
          <pc:sldMk cId="4210172000" sldId="619"/>
        </pc:sldMkLst>
        <pc:spChg chg="mod">
          <ac:chgData name="Jeff Iannucci" userId="a2e5977d-43d6-4157-bb4e-a10e8ba9d1be" providerId="ADAL" clId="{18D4E930-C086-4642-BA24-C5AD0A8955C7}" dt="2023-11-06T19:26:56.097" v="5935" actId="20577"/>
          <ac:spMkLst>
            <pc:docMk/>
            <pc:sldMk cId="4210172000" sldId="619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18:13.997" v="5787" actId="21"/>
          <ac:picMkLst>
            <pc:docMk/>
            <pc:sldMk cId="4210172000" sldId="619"/>
            <ac:picMk id="3" creationId="{F06827D9-33D6-258A-DB06-1509AFFF36C6}"/>
          </ac:picMkLst>
        </pc:picChg>
        <pc:picChg chg="mod">
          <ac:chgData name="Jeff Iannucci" userId="a2e5977d-43d6-4157-bb4e-a10e8ba9d1be" providerId="ADAL" clId="{18D4E930-C086-4642-BA24-C5AD0A8955C7}" dt="2023-11-06T19:26:54.011" v="5933" actId="14826"/>
          <ac:picMkLst>
            <pc:docMk/>
            <pc:sldMk cId="4210172000" sldId="619"/>
            <ac:picMk id="6" creationId="{AEABDB9A-7D9E-E673-E839-023859C9752D}"/>
          </ac:picMkLst>
        </pc:picChg>
        <pc:picChg chg="add del mod">
          <ac:chgData name="Jeff Iannucci" userId="a2e5977d-43d6-4157-bb4e-a10e8ba9d1be" providerId="ADAL" clId="{18D4E930-C086-4642-BA24-C5AD0A8955C7}" dt="2023-11-06T19:26:50.864" v="5932" actId="21"/>
          <ac:picMkLst>
            <pc:docMk/>
            <pc:sldMk cId="4210172000" sldId="619"/>
            <ac:picMk id="7" creationId="{A7927E34-4E78-7D2F-48EB-C5B27974F17B}"/>
          </ac:picMkLst>
        </pc:picChg>
      </pc:sldChg>
      <pc:sldChg chg="addSp delSp modSp add mod">
        <pc:chgData name="Jeff Iannucci" userId="a2e5977d-43d6-4157-bb4e-a10e8ba9d1be" providerId="ADAL" clId="{18D4E930-C086-4642-BA24-C5AD0A8955C7}" dt="2023-11-06T19:19:02.781" v="5821" actId="14826"/>
        <pc:sldMkLst>
          <pc:docMk/>
          <pc:sldMk cId="448768979" sldId="620"/>
        </pc:sldMkLst>
        <pc:spChg chg="mod">
          <ac:chgData name="Jeff Iannucci" userId="a2e5977d-43d6-4157-bb4e-a10e8ba9d1be" providerId="ADAL" clId="{18D4E930-C086-4642-BA24-C5AD0A8955C7}" dt="2023-11-06T19:18:52.192" v="5818" actId="20577"/>
          <ac:spMkLst>
            <pc:docMk/>
            <pc:sldMk cId="448768979" sldId="620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18:59.521" v="5820" actId="21"/>
          <ac:picMkLst>
            <pc:docMk/>
            <pc:sldMk cId="448768979" sldId="620"/>
            <ac:picMk id="3" creationId="{3CDA54E3-5861-2939-2B45-09F8212374C4}"/>
          </ac:picMkLst>
        </pc:picChg>
        <pc:picChg chg="mod">
          <ac:chgData name="Jeff Iannucci" userId="a2e5977d-43d6-4157-bb4e-a10e8ba9d1be" providerId="ADAL" clId="{18D4E930-C086-4642-BA24-C5AD0A8955C7}" dt="2023-11-06T19:19:02.781" v="5821" actId="14826"/>
          <ac:picMkLst>
            <pc:docMk/>
            <pc:sldMk cId="448768979" sldId="620"/>
            <ac:picMk id="6" creationId="{AEABDB9A-7D9E-E673-E839-023859C9752D}"/>
          </ac:picMkLst>
        </pc:picChg>
      </pc:sldChg>
      <pc:sldChg chg="addSp delSp modSp mod">
        <pc:chgData name="Jeff Iannucci" userId="a2e5977d-43d6-4157-bb4e-a10e8ba9d1be" providerId="ADAL" clId="{18D4E930-C086-4642-BA24-C5AD0A8955C7}" dt="2023-11-06T19:40:39.948" v="6054" actId="27636"/>
        <pc:sldMkLst>
          <pc:docMk/>
          <pc:sldMk cId="3568165338" sldId="621"/>
        </pc:sldMkLst>
        <pc:spChg chg="mod">
          <ac:chgData name="Jeff Iannucci" userId="a2e5977d-43d6-4157-bb4e-a10e8ba9d1be" providerId="ADAL" clId="{18D4E930-C086-4642-BA24-C5AD0A8955C7}" dt="2023-11-06T19:40:39.948" v="6054" actId="27636"/>
          <ac:spMkLst>
            <pc:docMk/>
            <pc:sldMk cId="3568165338" sldId="621"/>
            <ac:spMk id="4" creationId="{00369C6F-5461-9A3D-6234-CC767B7C2A8A}"/>
          </ac:spMkLst>
        </pc:spChg>
        <pc:picChg chg="add del mod">
          <ac:chgData name="Jeff Iannucci" userId="a2e5977d-43d6-4157-bb4e-a10e8ba9d1be" providerId="ADAL" clId="{18D4E930-C086-4642-BA24-C5AD0A8955C7}" dt="2023-11-06T19:34:15.081" v="5988" actId="21"/>
          <ac:picMkLst>
            <pc:docMk/>
            <pc:sldMk cId="3568165338" sldId="621"/>
            <ac:picMk id="3" creationId="{62F861A9-3A0F-4E84-B13E-8316425FE620}"/>
          </ac:picMkLst>
        </pc:picChg>
        <pc:picChg chg="mod">
          <ac:chgData name="Jeff Iannucci" userId="a2e5977d-43d6-4157-bb4e-a10e8ba9d1be" providerId="ADAL" clId="{18D4E930-C086-4642-BA24-C5AD0A8955C7}" dt="2023-11-06T19:34:18.598" v="5989" actId="14826"/>
          <ac:picMkLst>
            <pc:docMk/>
            <pc:sldMk cId="3568165338" sldId="621"/>
            <ac:picMk id="6" creationId="{AEABDB9A-7D9E-E673-E839-023859C9752D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20:06:55.920" v="6397"/>
        <pc:sldMkLst>
          <pc:docMk/>
          <pc:sldMk cId="1289896142" sldId="622"/>
        </pc:sldMkLst>
        <pc:spChg chg="mod">
          <ac:chgData name="Jeff Iannucci" userId="a2e5977d-43d6-4157-bb4e-a10e8ba9d1be" providerId="ADAL" clId="{18D4E930-C086-4642-BA24-C5AD0A8955C7}" dt="2023-11-06T20:06:32.353" v="6396" actId="13926"/>
          <ac:spMkLst>
            <pc:docMk/>
            <pc:sldMk cId="1289896142" sldId="622"/>
            <ac:spMk id="2" creationId="{00000000-0000-0000-0000-000000000000}"/>
          </ac:spMkLst>
        </pc:spChg>
        <pc:picChg chg="add mod ord">
          <ac:chgData name="Jeff Iannucci" userId="a2e5977d-43d6-4157-bb4e-a10e8ba9d1be" providerId="ADAL" clId="{18D4E930-C086-4642-BA24-C5AD0A8955C7}" dt="2023-11-06T20:06:25.317" v="6394" actId="167"/>
          <ac:picMkLst>
            <pc:docMk/>
            <pc:sldMk cId="1289896142" sldId="622"/>
            <ac:picMk id="4" creationId="{89873360-F6FB-1A87-D7B3-0585C3A02332}"/>
          </ac:picMkLst>
        </pc:picChg>
        <pc:picChg chg="del">
          <ac:chgData name="Jeff Iannucci" userId="a2e5977d-43d6-4157-bb4e-a10e8ba9d1be" providerId="ADAL" clId="{18D4E930-C086-4642-BA24-C5AD0A8955C7}" dt="2023-11-06T20:06:27.483" v="6395" actId="478"/>
          <ac:picMkLst>
            <pc:docMk/>
            <pc:sldMk cId="1289896142" sldId="622"/>
            <ac:picMk id="10" creationId="{391E24C3-9B1A-D348-4B99-81203BD7F23C}"/>
          </ac:picMkLst>
        </pc:picChg>
      </pc:sldChg>
      <pc:sldChg chg="add del">
        <pc:chgData name="Jeff Iannucci" userId="a2e5977d-43d6-4157-bb4e-a10e8ba9d1be" providerId="ADAL" clId="{18D4E930-C086-4642-BA24-C5AD0A8955C7}" dt="2023-11-06T19:57:26.593" v="6057" actId="2696"/>
        <pc:sldMkLst>
          <pc:docMk/>
          <pc:sldMk cId="1910073223" sldId="622"/>
        </pc:sldMkLst>
      </pc:sldChg>
      <pc:sldChg chg="modSp add mod ord">
        <pc:chgData name="Jeff Iannucci" userId="a2e5977d-43d6-4157-bb4e-a10e8ba9d1be" providerId="ADAL" clId="{18D4E930-C086-4642-BA24-C5AD0A8955C7}" dt="2023-11-06T20:21:51.239" v="6712" actId="113"/>
        <pc:sldMkLst>
          <pc:docMk/>
          <pc:sldMk cId="305656161" sldId="623"/>
        </pc:sldMkLst>
        <pc:spChg chg="mod">
          <ac:chgData name="Jeff Iannucci" userId="a2e5977d-43d6-4157-bb4e-a10e8ba9d1be" providerId="ADAL" clId="{18D4E930-C086-4642-BA24-C5AD0A8955C7}" dt="2023-11-06T20:21:51.239" v="6712" actId="113"/>
          <ac:spMkLst>
            <pc:docMk/>
            <pc:sldMk cId="305656161" sldId="623"/>
            <ac:spMk id="3" creationId="{09BF2527-58A4-6B7A-7B39-B041B553F710}"/>
          </ac:spMkLst>
        </pc:spChg>
        <pc:spChg chg="mod">
          <ac:chgData name="Jeff Iannucci" userId="a2e5977d-43d6-4157-bb4e-a10e8ba9d1be" providerId="ADAL" clId="{18D4E930-C086-4642-BA24-C5AD0A8955C7}" dt="2023-11-06T20:09:29.468" v="6529" actId="207"/>
          <ac:spMkLst>
            <pc:docMk/>
            <pc:sldMk cId="305656161" sldId="623"/>
            <ac:spMk id="4" creationId="{38E749EA-A3E0-D3FE-8EF5-F46C92AA3E3A}"/>
          </ac:spMkLst>
        </pc:spChg>
        <pc:spChg chg="mod">
          <ac:chgData name="Jeff Iannucci" userId="a2e5977d-43d6-4157-bb4e-a10e8ba9d1be" providerId="ADAL" clId="{18D4E930-C086-4642-BA24-C5AD0A8955C7}" dt="2023-11-06T20:09:14.716" v="6506" actId="113"/>
          <ac:spMkLst>
            <pc:docMk/>
            <pc:sldMk cId="305656161" sldId="623"/>
            <ac:spMk id="5" creationId="{F6386DB6-FFA5-5809-C329-20978686F1E6}"/>
          </ac:spMkLst>
        </pc:spChg>
        <pc:spChg chg="mod">
          <ac:chgData name="Jeff Iannucci" userId="a2e5977d-43d6-4157-bb4e-a10e8ba9d1be" providerId="ADAL" clId="{18D4E930-C086-4642-BA24-C5AD0A8955C7}" dt="2023-11-06T20:10:58.817" v="6608" actId="20577"/>
          <ac:spMkLst>
            <pc:docMk/>
            <pc:sldMk cId="305656161" sldId="623"/>
            <ac:spMk id="7" creationId="{056FB9BF-5D1A-68D6-A7D7-CD21AB63717B}"/>
          </ac:spMkLst>
        </pc:spChg>
      </pc:sldChg>
      <pc:sldChg chg="add del">
        <pc:chgData name="Jeff Iannucci" userId="a2e5977d-43d6-4157-bb4e-a10e8ba9d1be" providerId="ADAL" clId="{18D4E930-C086-4642-BA24-C5AD0A8955C7}" dt="2023-11-06T21:29:15.368" v="6867" actId="2696"/>
        <pc:sldMkLst>
          <pc:docMk/>
          <pc:sldMk cId="1662024667" sldId="624"/>
        </pc:sldMkLst>
      </pc:sldChg>
      <pc:sldChg chg="addSp delSp modSp add del mod">
        <pc:chgData name="Jeff Iannucci" userId="a2e5977d-43d6-4157-bb4e-a10e8ba9d1be" providerId="ADAL" clId="{18D4E930-C086-4642-BA24-C5AD0A8955C7}" dt="2023-11-06T21:32:12.274" v="6945" actId="2696"/>
        <pc:sldMkLst>
          <pc:docMk/>
          <pc:sldMk cId="4280388633" sldId="624"/>
        </pc:sldMkLst>
        <pc:spChg chg="mod">
          <ac:chgData name="Jeff Iannucci" userId="a2e5977d-43d6-4157-bb4e-a10e8ba9d1be" providerId="ADAL" clId="{18D4E930-C086-4642-BA24-C5AD0A8955C7}" dt="2023-11-06T21:29:56.280" v="6894" actId="20577"/>
          <ac:spMkLst>
            <pc:docMk/>
            <pc:sldMk cId="4280388633" sldId="624"/>
            <ac:spMk id="2" creationId="{00000000-0000-0000-0000-000000000000}"/>
          </ac:spMkLst>
        </pc:spChg>
        <pc:picChg chg="add del mod">
          <ac:chgData name="Jeff Iannucci" userId="a2e5977d-43d6-4157-bb4e-a10e8ba9d1be" providerId="ADAL" clId="{18D4E930-C086-4642-BA24-C5AD0A8955C7}" dt="2023-11-06T21:30:30.988" v="6898" actId="22"/>
          <ac:picMkLst>
            <pc:docMk/>
            <pc:sldMk cId="4280388633" sldId="624"/>
            <ac:picMk id="8" creationId="{673E27A7-A797-A059-2698-9018986DDE3E}"/>
          </ac:picMkLst>
        </pc:picChg>
      </pc:sldChg>
      <pc:sldChg chg="addSp delSp modSp add mod ord delAnim modAnim">
        <pc:chgData name="Jeff Iannucci" userId="a2e5977d-43d6-4157-bb4e-a10e8ba9d1be" providerId="ADAL" clId="{18D4E930-C086-4642-BA24-C5AD0A8955C7}" dt="2023-11-06T21:32:05.824" v="6944"/>
        <pc:sldMkLst>
          <pc:docMk/>
          <pc:sldMk cId="712053587" sldId="625"/>
        </pc:sldMkLst>
        <pc:spChg chg="mod">
          <ac:chgData name="Jeff Iannucci" userId="a2e5977d-43d6-4157-bb4e-a10e8ba9d1be" providerId="ADAL" clId="{18D4E930-C086-4642-BA24-C5AD0A8955C7}" dt="2023-11-06T21:32:00.316" v="6943" actId="20577"/>
          <ac:spMkLst>
            <pc:docMk/>
            <pc:sldMk cId="712053587" sldId="625"/>
            <ac:spMk id="2" creationId="{00000000-0000-0000-0000-000000000000}"/>
          </ac:spMkLst>
        </pc:spChg>
        <pc:picChg chg="add mod">
          <ac:chgData name="Jeff Iannucci" userId="a2e5977d-43d6-4157-bb4e-a10e8ba9d1be" providerId="ADAL" clId="{18D4E930-C086-4642-BA24-C5AD0A8955C7}" dt="2023-11-06T21:31:41.741" v="6904" actId="1076"/>
          <ac:picMkLst>
            <pc:docMk/>
            <pc:sldMk cId="712053587" sldId="625"/>
            <ac:picMk id="4" creationId="{ACB7A998-ADE8-6245-6F3E-15882408D6B5}"/>
          </ac:picMkLst>
        </pc:picChg>
        <pc:picChg chg="del">
          <ac:chgData name="Jeff Iannucci" userId="a2e5977d-43d6-4157-bb4e-a10e8ba9d1be" providerId="ADAL" clId="{18D4E930-C086-4642-BA24-C5AD0A8955C7}" dt="2023-11-06T21:31:37.077" v="6902" actId="478"/>
          <ac:picMkLst>
            <pc:docMk/>
            <pc:sldMk cId="712053587" sldId="625"/>
            <ac:picMk id="8" creationId="{88F3971F-E069-CB29-DCDC-2970BF73EA75}"/>
          </ac:picMkLst>
        </pc:picChg>
      </pc:sldChg>
      <pc:sldMasterChg chg="delSldLayout">
        <pc:chgData name="Jeff Iannucci" userId="a2e5977d-43d6-4157-bb4e-a10e8ba9d1be" providerId="ADAL" clId="{18D4E930-C086-4642-BA24-C5AD0A8955C7}" dt="2023-11-01T19:15:16.528" v="239" actId="2696"/>
        <pc:sldMasterMkLst>
          <pc:docMk/>
          <pc:sldMasterMk cId="3114122309" sldId="2147483773"/>
        </pc:sldMasterMkLst>
        <pc:sldLayoutChg chg="del">
          <pc:chgData name="Jeff Iannucci" userId="a2e5977d-43d6-4157-bb4e-a10e8ba9d1be" providerId="ADAL" clId="{18D4E930-C086-4642-BA24-C5AD0A8955C7}" dt="2023-11-01T19:15:16.528" v="239" actId="2696"/>
          <pc:sldLayoutMkLst>
            <pc:docMk/>
            <pc:sldMasterMk cId="3114122309" sldId="2147483773"/>
            <pc:sldLayoutMk cId="3420675280" sldId="2147483792"/>
          </pc:sldLayoutMkLst>
        </pc:sldLayoutChg>
      </pc:sldMasterChg>
    </pc:docChg>
  </pc:docChgLst>
  <pc:docChgLst>
    <pc:chgData name="Jeff Iannucci" userId="a2e5977d-43d6-4157-bb4e-a10e8ba9d1be" providerId="ADAL" clId="{3CF68DBC-18B5-49FD-86F6-4CC93882C3FF}"/>
    <pc:docChg chg="undo custSel addSld modSld sldOrd">
      <pc:chgData name="Jeff Iannucci" userId="a2e5977d-43d6-4157-bb4e-a10e8ba9d1be" providerId="ADAL" clId="{3CF68DBC-18B5-49FD-86F6-4CC93882C3FF}" dt="2023-10-14T11:19:55.784" v="223" actId="20577"/>
      <pc:docMkLst>
        <pc:docMk/>
      </pc:docMkLst>
      <pc:sldChg chg="ord">
        <pc:chgData name="Jeff Iannucci" userId="a2e5977d-43d6-4157-bb4e-a10e8ba9d1be" providerId="ADAL" clId="{3CF68DBC-18B5-49FD-86F6-4CC93882C3FF}" dt="2023-10-14T10:59:07.499" v="1"/>
        <pc:sldMkLst>
          <pc:docMk/>
          <pc:sldMk cId="4287745347" sldId="492"/>
        </pc:sldMkLst>
      </pc:sldChg>
      <pc:sldChg chg="modSp">
        <pc:chgData name="Jeff Iannucci" userId="a2e5977d-43d6-4157-bb4e-a10e8ba9d1be" providerId="ADAL" clId="{3CF68DBC-18B5-49FD-86F6-4CC93882C3FF}" dt="2023-10-14T11:14:02.227" v="219" actId="20577"/>
        <pc:sldMkLst>
          <pc:docMk/>
          <pc:sldMk cId="2647982537" sldId="507"/>
        </pc:sldMkLst>
        <pc:spChg chg="mod">
          <ac:chgData name="Jeff Iannucci" userId="a2e5977d-43d6-4157-bb4e-a10e8ba9d1be" providerId="ADAL" clId="{3CF68DBC-18B5-49FD-86F6-4CC93882C3FF}" dt="2023-10-14T11:14:02.227" v="219" actId="20577"/>
          <ac:spMkLst>
            <pc:docMk/>
            <pc:sldMk cId="2647982537" sldId="507"/>
            <ac:spMk id="10" creationId="{356B0D46-B46C-1C04-C7B4-1E56B447AA9E}"/>
          </ac:spMkLst>
        </pc:spChg>
      </pc:sldChg>
      <pc:sldChg chg="modSp mod">
        <pc:chgData name="Jeff Iannucci" userId="a2e5977d-43d6-4157-bb4e-a10e8ba9d1be" providerId="ADAL" clId="{3CF68DBC-18B5-49FD-86F6-4CC93882C3FF}" dt="2023-10-14T11:16:44.196" v="220" actId="14826"/>
        <pc:sldMkLst>
          <pc:docMk/>
          <pc:sldMk cId="3871790731" sldId="519"/>
        </pc:sldMkLst>
        <pc:spChg chg="mod">
          <ac:chgData name="Jeff Iannucci" userId="a2e5977d-43d6-4157-bb4e-a10e8ba9d1be" providerId="ADAL" clId="{3CF68DBC-18B5-49FD-86F6-4CC93882C3FF}" dt="2023-10-14T11:03:06.854" v="48" actId="20577"/>
          <ac:spMkLst>
            <pc:docMk/>
            <pc:sldMk cId="3871790731" sldId="519"/>
            <ac:spMk id="16" creationId="{51770DFD-A724-4E8C-96CA-EF2CA476D61D}"/>
          </ac:spMkLst>
        </pc:spChg>
        <pc:picChg chg="mod">
          <ac:chgData name="Jeff Iannucci" userId="a2e5977d-43d6-4157-bb4e-a10e8ba9d1be" providerId="ADAL" clId="{3CF68DBC-18B5-49FD-86F6-4CC93882C3FF}" dt="2023-10-14T11:16:44.196" v="220" actId="14826"/>
          <ac:picMkLst>
            <pc:docMk/>
            <pc:sldMk cId="3871790731" sldId="519"/>
            <ac:picMk id="4" creationId="{29ACBDD1-9E9E-825B-179A-A070F5246149}"/>
          </ac:picMkLst>
        </pc:picChg>
      </pc:sldChg>
      <pc:sldChg chg="modSp mod">
        <pc:chgData name="Jeff Iannucci" userId="a2e5977d-43d6-4157-bb4e-a10e8ba9d1be" providerId="ADAL" clId="{3CF68DBC-18B5-49FD-86F6-4CC93882C3FF}" dt="2023-10-14T11:19:55.784" v="223" actId="20577"/>
        <pc:sldMkLst>
          <pc:docMk/>
          <pc:sldMk cId="981279186" sldId="525"/>
        </pc:sldMkLst>
        <pc:spChg chg="mod">
          <ac:chgData name="Jeff Iannucci" userId="a2e5977d-43d6-4157-bb4e-a10e8ba9d1be" providerId="ADAL" clId="{3CF68DBC-18B5-49FD-86F6-4CC93882C3FF}" dt="2023-10-14T11:19:55.784" v="223" actId="20577"/>
          <ac:spMkLst>
            <pc:docMk/>
            <pc:sldMk cId="981279186" sldId="525"/>
            <ac:spMk id="2" creationId="{00000000-0000-0000-0000-000000000000}"/>
          </ac:spMkLst>
        </pc:spChg>
      </pc:sldChg>
      <pc:sldChg chg="mod modShow">
        <pc:chgData name="Jeff Iannucci" userId="a2e5977d-43d6-4157-bb4e-a10e8ba9d1be" providerId="ADAL" clId="{3CF68DBC-18B5-49FD-86F6-4CC93882C3FF}" dt="2023-10-14T11:13:13.484" v="211" actId="729"/>
        <pc:sldMkLst>
          <pc:docMk/>
          <pc:sldMk cId="3540285380" sldId="526"/>
        </pc:sldMkLst>
      </pc:sldChg>
      <pc:sldChg chg="mod modShow">
        <pc:chgData name="Jeff Iannucci" userId="a2e5977d-43d6-4157-bb4e-a10e8ba9d1be" providerId="ADAL" clId="{3CF68DBC-18B5-49FD-86F6-4CC93882C3FF}" dt="2023-10-14T11:12:34.335" v="205" actId="729"/>
        <pc:sldMkLst>
          <pc:docMk/>
          <pc:sldMk cId="1098374326" sldId="527"/>
        </pc:sldMkLst>
      </pc:sldChg>
      <pc:sldChg chg="mod modShow">
        <pc:chgData name="Jeff Iannucci" userId="a2e5977d-43d6-4157-bb4e-a10e8ba9d1be" providerId="ADAL" clId="{3CF68DBC-18B5-49FD-86F6-4CC93882C3FF}" dt="2023-10-14T11:12:47.768" v="208" actId="729"/>
        <pc:sldMkLst>
          <pc:docMk/>
          <pc:sldMk cId="3199792301" sldId="528"/>
        </pc:sldMkLst>
      </pc:sldChg>
      <pc:sldChg chg="addSp modSp mod modAnim">
        <pc:chgData name="Jeff Iannucci" userId="a2e5977d-43d6-4157-bb4e-a10e8ba9d1be" providerId="ADAL" clId="{3CF68DBC-18B5-49FD-86F6-4CC93882C3FF}" dt="2023-10-14T11:17:35.205" v="221" actId="207"/>
        <pc:sldMkLst>
          <pc:docMk/>
          <pc:sldMk cId="2544762537" sldId="532"/>
        </pc:sldMkLst>
        <pc:spChg chg="add mod">
          <ac:chgData name="Jeff Iannucci" userId="a2e5977d-43d6-4157-bb4e-a10e8ba9d1be" providerId="ADAL" clId="{3CF68DBC-18B5-49FD-86F6-4CC93882C3FF}" dt="2023-10-14T11:17:35.205" v="221" actId="207"/>
          <ac:spMkLst>
            <pc:docMk/>
            <pc:sldMk cId="2544762537" sldId="532"/>
            <ac:spMk id="3" creationId="{258FC5E2-BF07-E69B-D97D-EDAD95D15CB5}"/>
          </ac:spMkLst>
        </pc:spChg>
        <pc:spChg chg="mod">
          <ac:chgData name="Jeff Iannucci" userId="a2e5977d-43d6-4157-bb4e-a10e8ba9d1be" providerId="ADAL" clId="{3CF68DBC-18B5-49FD-86F6-4CC93882C3FF}" dt="2023-10-14T11:10:40.813" v="170" actId="1076"/>
          <ac:spMkLst>
            <pc:docMk/>
            <pc:sldMk cId="2544762537" sldId="532"/>
            <ac:spMk id="6" creationId="{587CE3F6-058A-D831-01F2-136AB6C30923}"/>
          </ac:spMkLst>
        </pc:spChg>
        <pc:picChg chg="mod">
          <ac:chgData name="Jeff Iannucci" userId="a2e5977d-43d6-4157-bb4e-a10e8ba9d1be" providerId="ADAL" clId="{3CF68DBC-18B5-49FD-86F6-4CC93882C3FF}" dt="2023-10-14T11:10:35.517" v="169" actId="14100"/>
          <ac:picMkLst>
            <pc:docMk/>
            <pc:sldMk cId="2544762537" sldId="532"/>
            <ac:picMk id="1026" creationId="{FF094557-D1E2-9B4B-4C95-42C3196AF32C}"/>
          </ac:picMkLst>
        </pc:picChg>
      </pc:sldChg>
      <pc:sldChg chg="modSp mod">
        <pc:chgData name="Jeff Iannucci" userId="a2e5977d-43d6-4157-bb4e-a10e8ba9d1be" providerId="ADAL" clId="{3CF68DBC-18B5-49FD-86F6-4CC93882C3FF}" dt="2023-10-14T11:00:54.073" v="8" actId="2711"/>
        <pc:sldMkLst>
          <pc:docMk/>
          <pc:sldMk cId="2865931541" sldId="533"/>
        </pc:sldMkLst>
        <pc:spChg chg="mod">
          <ac:chgData name="Jeff Iannucci" userId="a2e5977d-43d6-4157-bb4e-a10e8ba9d1be" providerId="ADAL" clId="{3CF68DBC-18B5-49FD-86F6-4CC93882C3FF}" dt="2023-10-14T11:00:54.073" v="8" actId="2711"/>
          <ac:spMkLst>
            <pc:docMk/>
            <pc:sldMk cId="2865931541" sldId="533"/>
            <ac:spMk id="7" creationId="{6987800A-88BC-185D-AF17-C9B4BDC872AA}"/>
          </ac:spMkLst>
        </pc:spChg>
        <pc:spChg chg="mod">
          <ac:chgData name="Jeff Iannucci" userId="a2e5977d-43d6-4157-bb4e-a10e8ba9d1be" providerId="ADAL" clId="{3CF68DBC-18B5-49FD-86F6-4CC93882C3FF}" dt="2023-10-14T11:00:28.891" v="7" actId="2711"/>
          <ac:spMkLst>
            <pc:docMk/>
            <pc:sldMk cId="2865931541" sldId="533"/>
            <ac:spMk id="8" creationId="{3D7422A1-CF45-6DC1-F602-61A0EF9B2AE7}"/>
          </ac:spMkLst>
        </pc:spChg>
        <pc:spChg chg="mod">
          <ac:chgData name="Jeff Iannucci" userId="a2e5977d-43d6-4157-bb4e-a10e8ba9d1be" providerId="ADAL" clId="{3CF68DBC-18B5-49FD-86F6-4CC93882C3FF}" dt="2023-10-14T11:00:22.153" v="6" actId="2711"/>
          <ac:spMkLst>
            <pc:docMk/>
            <pc:sldMk cId="2865931541" sldId="533"/>
            <ac:spMk id="9" creationId="{87C479B8-7014-0E44-BF99-084CC3E3B96B}"/>
          </ac:spMkLst>
        </pc:spChg>
      </pc:sldChg>
      <pc:sldChg chg="addSp delSp modSp add mod ord addAnim delAnim modAnim">
        <pc:chgData name="Jeff Iannucci" userId="a2e5977d-43d6-4157-bb4e-a10e8ba9d1be" providerId="ADAL" clId="{3CF68DBC-18B5-49FD-86F6-4CC93882C3FF}" dt="2023-10-14T11:11:13.135" v="190" actId="20577"/>
        <pc:sldMkLst>
          <pc:docMk/>
          <pc:sldMk cId="3515968401" sldId="534"/>
        </pc:sldMkLst>
        <pc:spChg chg="mod">
          <ac:chgData name="Jeff Iannucci" userId="a2e5977d-43d6-4157-bb4e-a10e8ba9d1be" providerId="ADAL" clId="{3CF68DBC-18B5-49FD-86F6-4CC93882C3FF}" dt="2023-10-14T11:09:12.385" v="163" actId="20577"/>
          <ac:spMkLst>
            <pc:docMk/>
            <pc:sldMk cId="3515968401" sldId="534"/>
            <ac:spMk id="2" creationId="{00000000-0000-0000-0000-000000000000}"/>
          </ac:spMkLst>
        </pc:spChg>
        <pc:spChg chg="add del mod">
          <ac:chgData name="Jeff Iannucci" userId="a2e5977d-43d6-4157-bb4e-a10e8ba9d1be" providerId="ADAL" clId="{3CF68DBC-18B5-49FD-86F6-4CC93882C3FF}" dt="2023-10-14T11:10:46.525" v="171" actId="21"/>
          <ac:spMkLst>
            <pc:docMk/>
            <pc:sldMk cId="3515968401" sldId="534"/>
            <ac:spMk id="3" creationId="{A19FD0A5-2847-E3C6-A79A-0E9CED6AB33C}"/>
          </ac:spMkLst>
        </pc:spChg>
        <pc:spChg chg="add del mod">
          <ac:chgData name="Jeff Iannucci" userId="a2e5977d-43d6-4157-bb4e-a10e8ba9d1be" providerId="ADAL" clId="{3CF68DBC-18B5-49FD-86F6-4CC93882C3FF}" dt="2023-10-14T11:11:13.135" v="190" actId="20577"/>
          <ac:spMkLst>
            <pc:docMk/>
            <pc:sldMk cId="3515968401" sldId="534"/>
            <ac:spMk id="6" creationId="{587CE3F6-058A-D831-01F2-136AB6C30923}"/>
          </ac:spMkLst>
        </pc:spChg>
        <pc:spChg chg="add del mod">
          <ac:chgData name="Jeff Iannucci" userId="a2e5977d-43d6-4157-bb4e-a10e8ba9d1be" providerId="ADAL" clId="{3CF68DBC-18B5-49FD-86F6-4CC93882C3FF}" dt="2023-10-14T11:06:25.271" v="158" actId="20577"/>
          <ac:spMkLst>
            <pc:docMk/>
            <pc:sldMk cId="3515968401" sldId="534"/>
            <ac:spMk id="15" creationId="{86167B2B-F17C-991F-9937-D9DB65C0DEE0}"/>
          </ac:spMkLst>
        </pc:spChg>
        <pc:spChg chg="mod">
          <ac:chgData name="Jeff Iannucci" userId="a2e5977d-43d6-4157-bb4e-a10e8ba9d1be" providerId="ADAL" clId="{3CF68DBC-18B5-49FD-86F6-4CC93882C3FF}" dt="2023-10-14T11:03:56.250" v="110" actId="14100"/>
          <ac:spMkLst>
            <pc:docMk/>
            <pc:sldMk cId="3515968401" sldId="534"/>
            <ac:spMk id="16" creationId="{51770DFD-A724-4E8C-96CA-EF2CA476D61D}"/>
          </ac:spMkLst>
        </pc:spChg>
        <pc:picChg chg="del">
          <ac:chgData name="Jeff Iannucci" userId="a2e5977d-43d6-4157-bb4e-a10e8ba9d1be" providerId="ADAL" clId="{3CF68DBC-18B5-49FD-86F6-4CC93882C3FF}" dt="2023-10-14T11:02:17.721" v="36" actId="478"/>
          <ac:picMkLst>
            <pc:docMk/>
            <pc:sldMk cId="3515968401" sldId="534"/>
            <ac:picMk id="4" creationId="{29ACBDD1-9E9E-825B-179A-A070F5246149}"/>
          </ac:picMkLst>
        </pc:picChg>
        <pc:picChg chg="del">
          <ac:chgData name="Jeff Iannucci" userId="a2e5977d-43d6-4157-bb4e-a10e8ba9d1be" providerId="ADAL" clId="{3CF68DBC-18B5-49FD-86F6-4CC93882C3FF}" dt="2023-10-14T11:02:11.705" v="33" actId="478"/>
          <ac:picMkLst>
            <pc:docMk/>
            <pc:sldMk cId="3515968401" sldId="534"/>
            <ac:picMk id="9" creationId="{00000000-0000-0000-0000-000000000000}"/>
          </ac:picMkLst>
        </pc:picChg>
        <pc:picChg chg="del">
          <ac:chgData name="Jeff Iannucci" userId="a2e5977d-43d6-4157-bb4e-a10e8ba9d1be" providerId="ADAL" clId="{3CF68DBC-18B5-49FD-86F6-4CC93882C3FF}" dt="2023-10-14T11:02:13.792" v="34" actId="478"/>
          <ac:picMkLst>
            <pc:docMk/>
            <pc:sldMk cId="3515968401" sldId="534"/>
            <ac:picMk id="14" creationId="{83968DA1-827F-C008-4DC0-1B4802ED6CF6}"/>
          </ac:picMkLst>
        </pc:picChg>
        <pc:picChg chg="del">
          <ac:chgData name="Jeff Iannucci" userId="a2e5977d-43d6-4157-bb4e-a10e8ba9d1be" providerId="ADAL" clId="{3CF68DBC-18B5-49FD-86F6-4CC93882C3FF}" dt="2023-10-14T11:02:15.730" v="35" actId="478"/>
          <ac:picMkLst>
            <pc:docMk/>
            <pc:sldMk cId="3515968401" sldId="534"/>
            <ac:picMk id="17" creationId="{81F83657-0DB0-211A-BE98-AD34AD87C197}"/>
          </ac:picMkLst>
        </pc:picChg>
      </pc:sldChg>
      <pc:sldChg chg="delSp add mod">
        <pc:chgData name="Jeff Iannucci" userId="a2e5977d-43d6-4157-bb4e-a10e8ba9d1be" providerId="ADAL" clId="{3CF68DBC-18B5-49FD-86F6-4CC93882C3FF}" dt="2023-10-14T11:12:38.663" v="206" actId="478"/>
        <pc:sldMkLst>
          <pc:docMk/>
          <pc:sldMk cId="3002380713" sldId="535"/>
        </pc:sldMkLst>
        <pc:spChg chg="del">
          <ac:chgData name="Jeff Iannucci" userId="a2e5977d-43d6-4157-bb4e-a10e8ba9d1be" providerId="ADAL" clId="{3CF68DBC-18B5-49FD-86F6-4CC93882C3FF}" dt="2023-10-14T11:12:38.663" v="206" actId="478"/>
          <ac:spMkLst>
            <pc:docMk/>
            <pc:sldMk cId="3002380713" sldId="535"/>
            <ac:spMk id="2" creationId="{3DEF7D7F-1491-ED51-A186-A7D065C08566}"/>
          </ac:spMkLst>
        </pc:spChg>
        <pc:spChg chg="del">
          <ac:chgData name="Jeff Iannucci" userId="a2e5977d-43d6-4157-bb4e-a10e8ba9d1be" providerId="ADAL" clId="{3CF68DBC-18B5-49FD-86F6-4CC93882C3FF}" dt="2023-10-14T11:12:38.663" v="206" actId="478"/>
          <ac:spMkLst>
            <pc:docMk/>
            <pc:sldMk cId="3002380713" sldId="535"/>
            <ac:spMk id="15" creationId="{232E7DFE-4FF9-FE31-9439-3B6F912EF5E8}"/>
          </ac:spMkLst>
        </pc:spChg>
        <pc:spChg chg="del">
          <ac:chgData name="Jeff Iannucci" userId="a2e5977d-43d6-4157-bb4e-a10e8ba9d1be" providerId="ADAL" clId="{3CF68DBC-18B5-49FD-86F6-4CC93882C3FF}" dt="2023-10-14T11:12:38.663" v="206" actId="478"/>
          <ac:spMkLst>
            <pc:docMk/>
            <pc:sldMk cId="3002380713" sldId="535"/>
            <ac:spMk id="16" creationId="{29A5C31B-32E6-113A-B05F-E562450B7A05}"/>
          </ac:spMkLst>
        </pc:spChg>
      </pc:sldChg>
      <pc:sldChg chg="delSp add mod">
        <pc:chgData name="Jeff Iannucci" userId="a2e5977d-43d6-4157-bb4e-a10e8ba9d1be" providerId="ADAL" clId="{3CF68DBC-18B5-49FD-86F6-4CC93882C3FF}" dt="2023-10-14T11:12:51.080" v="209" actId="478"/>
        <pc:sldMkLst>
          <pc:docMk/>
          <pc:sldMk cId="3864790146" sldId="536"/>
        </pc:sldMkLst>
        <pc:spChg chg="del">
          <ac:chgData name="Jeff Iannucci" userId="a2e5977d-43d6-4157-bb4e-a10e8ba9d1be" providerId="ADAL" clId="{3CF68DBC-18B5-49FD-86F6-4CC93882C3FF}" dt="2023-10-14T11:12:51.080" v="209" actId="478"/>
          <ac:spMkLst>
            <pc:docMk/>
            <pc:sldMk cId="3864790146" sldId="536"/>
            <ac:spMk id="12" creationId="{37EED735-75F9-DC43-3986-F0C20FFCFE31}"/>
          </ac:spMkLst>
        </pc:spChg>
        <pc:spChg chg="del">
          <ac:chgData name="Jeff Iannucci" userId="a2e5977d-43d6-4157-bb4e-a10e8ba9d1be" providerId="ADAL" clId="{3CF68DBC-18B5-49FD-86F6-4CC93882C3FF}" dt="2023-10-14T11:12:51.080" v="209" actId="478"/>
          <ac:spMkLst>
            <pc:docMk/>
            <pc:sldMk cId="3864790146" sldId="536"/>
            <ac:spMk id="16" creationId="{29A5C31B-32E6-113A-B05F-E562450B7A05}"/>
          </ac:spMkLst>
        </pc:spChg>
      </pc:sldChg>
      <pc:sldChg chg="delSp add mod">
        <pc:chgData name="Jeff Iannucci" userId="a2e5977d-43d6-4157-bb4e-a10e8ba9d1be" providerId="ADAL" clId="{3CF68DBC-18B5-49FD-86F6-4CC93882C3FF}" dt="2023-10-14T11:13:26.281" v="212" actId="478"/>
        <pc:sldMkLst>
          <pc:docMk/>
          <pc:sldMk cId="441621088" sldId="537"/>
        </pc:sldMkLst>
        <pc:spChg chg="del">
          <ac:chgData name="Jeff Iannucci" userId="a2e5977d-43d6-4157-bb4e-a10e8ba9d1be" providerId="ADAL" clId="{3CF68DBC-18B5-49FD-86F6-4CC93882C3FF}" dt="2023-10-14T11:13:26.281" v="212" actId="478"/>
          <ac:spMkLst>
            <pc:docMk/>
            <pc:sldMk cId="441621088" sldId="537"/>
            <ac:spMk id="2" creationId="{B757185E-6A24-89FA-A189-E524EDBA15C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8269C-0A2C-0940-9F54-5AF6C13723F0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D8D18-C115-5245-BAFF-6673319CB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88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BB954-9AD5-4477-9347-7DEC4B00842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CB126-D41A-4EDC-8C7D-E799DAF3E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4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sz="2000" b="0" dirty="0"/>
              <a:t>Jeff Iannucci - Unlocking the Power of </a:t>
            </a:r>
            <a:r>
              <a:rPr lang="en-US" sz="2000" b="0" dirty="0" err="1"/>
              <a:t>WhoIsActive</a:t>
            </a:r>
            <a:endParaRPr lang="en-US" sz="2000" b="0" dirty="0"/>
          </a:p>
          <a:p>
            <a:pPr>
              <a:buClrTx/>
            </a:pPr>
            <a:r>
              <a:rPr lang="en-US" sz="2000" b="0" dirty="0"/>
              <a:t>Andy Yun – Is Storage the Root Cause of Your Performance Woes… or Not?</a:t>
            </a:r>
          </a:p>
          <a:p>
            <a:pPr>
              <a:buClrTx/>
            </a:pPr>
            <a:r>
              <a:rPr lang="en-US" sz="2000" b="0" dirty="0"/>
              <a:t>Deborah </a:t>
            </a:r>
            <a:r>
              <a:rPr lang="en-US" sz="2000" b="0" dirty="0" err="1"/>
              <a:t>Melkin</a:t>
            </a:r>
            <a:r>
              <a:rPr lang="en-US" sz="2000" b="0" dirty="0"/>
              <a:t> – Mastering Dynamic SQL</a:t>
            </a:r>
          </a:p>
          <a:p>
            <a:pPr>
              <a:buClrTx/>
            </a:pPr>
            <a:r>
              <a:rPr lang="en-US" sz="2000" b="0" dirty="0"/>
              <a:t>Jeff Iannucci – Making the Most of Query Store in the Real World</a:t>
            </a:r>
          </a:p>
          <a:p>
            <a:pPr>
              <a:buClrTx/>
            </a:pPr>
            <a:r>
              <a:rPr lang="en-US" sz="2000" b="0" dirty="0"/>
              <a:t>Deborah </a:t>
            </a:r>
            <a:r>
              <a:rPr lang="en-US" sz="2000" b="0" dirty="0" err="1"/>
              <a:t>Melkin</a:t>
            </a:r>
            <a:r>
              <a:rPr lang="en-US" sz="2000" b="0" dirty="0"/>
              <a:t> – Conquering the Monster Proc – How to Combat Legacy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5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made crash recovery take longer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CB126-D41A-4EDC-8C7D-E799DAF3E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6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5.svg"/><Relationship Id="rId7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0F8C-25D6-725D-55FA-F1950425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E16F8-0956-D005-79F6-878A2967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1348F-0D16-31D5-933D-24FFA5D2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E1D83-6216-6097-43CB-1AEE0FBA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E9D78-4CA7-2D4D-8BC6-CD037640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EA3E-C06B-611B-40EC-DF9C5A8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88A12-9439-DEF1-401C-3EDE2F6C2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8254-BDBA-BDEF-C010-DA14A124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62998-651C-11EA-77D4-73465209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E56E5-E37E-A271-5D10-2253B0B0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0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2753E0-EE79-E351-1A1C-69CBBECB7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832CB-F10E-1C62-95A8-32CB0B519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18C5-1475-61C3-2F70-F2284A8A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3831F-8091-A60E-9BB2-A497C045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A976F-7C67-98C6-A891-1E24B622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6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6343" y="0"/>
            <a:ext cx="4167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9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314393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3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53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22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434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259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B868-6FC1-7FCC-A848-5B411711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9D45-A5FA-D9E4-8CAA-9913D0E99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497BD-D019-2D39-5EC2-ECEFB95B2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A59CC-6865-884C-A74E-585CC3B0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513C-61C3-C2E4-A2BE-C3EB5CB6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5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91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28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40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9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3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78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65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8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2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37" y="2912735"/>
            <a:ext cx="8160327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911313"/>
            <a:ext cx="9144000" cy="7152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973945"/>
            <a:ext cx="9144000" cy="715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086" y="4440697"/>
            <a:ext cx="1335526" cy="31798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C4DE-114D-51BA-E9EE-A68922466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80A15-A722-7793-4CEA-0CD24A67E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19F83-CDDA-F81E-6233-F00AD0BF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82A90-3AB8-CA72-46EB-D29CD914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8A332-8854-D71D-8A33-539DD40E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946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6343" y="0"/>
            <a:ext cx="4167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36157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664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314393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3122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88677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43305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683085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4814545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82454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9722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4152-BAC3-8C2B-D337-FCD4619E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1E0CD-7066-1755-FE06-A68A79EF4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06E2A-F63E-4634-9DCC-43D56ABC9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49DD8-7D01-65C8-4CD9-B6D76AB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99D22-FF81-6E21-23C2-E2BD687A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01B1-7D4E-308C-5113-92380420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18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2510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3588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27980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9702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05162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9460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5155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37" y="2912735"/>
            <a:ext cx="8160327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911313"/>
            <a:ext cx="9144000" cy="7152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973945"/>
            <a:ext cx="9144000" cy="715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086" y="4440697"/>
            <a:ext cx="1335526" cy="31798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043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 blue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097279" y="598468"/>
            <a:ext cx="7315200" cy="1938992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4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Hello There. This Is </a:t>
            </a:r>
            <a:br>
              <a:rPr lang="en-US" dirty="0"/>
            </a:br>
            <a:r>
              <a:rPr lang="en-US" dirty="0"/>
              <a:t>the Title of a PowerPoint</a:t>
            </a:r>
            <a:br>
              <a:rPr lang="en-US" dirty="0"/>
            </a:br>
            <a:r>
              <a:rPr lang="en-US" dirty="0"/>
              <a:t>Presentation.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097280" y="2561534"/>
            <a:ext cx="7315200" cy="5232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28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0880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84775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86" y="822960"/>
            <a:ext cx="7772400" cy="33441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1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DAC3-DA91-300D-1D28-D977A694C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C2BC1-5518-08F0-4DBA-885A3BDDF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80547-2EE0-2710-3676-59EF223E4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9932D-7753-5D5E-F1E4-B777B1E8F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72E02-C31A-5784-9E0C-495C31B29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0794F-0399-156E-DAD3-D6A28207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1B96B-9529-85FA-0921-0B3154D9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EE259-047D-BF3F-2852-9ACA6CB6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43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596188" y="1052425"/>
            <a:ext cx="7725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Use only font Verdana. Headline font size is 28 and sub-headline font is 20.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Page numbers are in black and aligned in the bottom right corner.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If adjusting placement, align</a:t>
            </a:r>
            <a:r>
              <a:rPr lang="en-US" sz="1600" baseline="0" dirty="0">
                <a:solidFill>
                  <a:srgbClr val="000000"/>
                </a:solidFill>
              </a:rPr>
              <a:t> everything </a:t>
            </a:r>
            <a:r>
              <a:rPr lang="en-US" sz="1600" dirty="0">
                <a:solidFill>
                  <a:srgbClr val="000000"/>
                </a:solidFill>
              </a:rPr>
              <a:t>to the left under the header.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000000"/>
                </a:solidFill>
              </a:rPr>
              <a:t>Use a takeaway box at the bottom of the page for brief and impactful messaging as appropriate.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649842" y="2951100"/>
            <a:ext cx="7804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</a:rPr>
              <a:t>Copy slide content (Ctrl A) and paste as “destination theme.”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</a:rPr>
              <a:t>Select Layout to choose a specific theme for your slide.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</a:rPr>
              <a:t>Adjust copy placement and font sizes as necessary.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b="0" dirty="0">
                <a:solidFill>
                  <a:srgbClr val="000000"/>
                </a:solidFill>
              </a:rPr>
              <a:t>Make sure</a:t>
            </a:r>
            <a:r>
              <a:rPr lang="en-US" sz="1600" b="0" baseline="0" dirty="0">
                <a:solidFill>
                  <a:srgbClr val="000000"/>
                </a:solidFill>
              </a:rPr>
              <a:t> it follows PPT Guidelines and </a:t>
            </a:r>
            <a:r>
              <a:rPr lang="en-US" sz="1600" b="0" dirty="0">
                <a:solidFill>
                  <a:srgbClr val="000000"/>
                </a:solidFill>
              </a:rPr>
              <a:t>aligns with slide theme.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</a:rPr>
              <a:t>Ensure the page number is aligned in the bottom right corner.</a:t>
            </a:r>
            <a:r>
              <a:rPr lang="en-US" sz="1600" b="0" baseline="0" dirty="0">
                <a:solidFill>
                  <a:srgbClr val="000000"/>
                </a:solidFill>
              </a:rPr>
              <a:t> G</a:t>
            </a:r>
            <a:r>
              <a:rPr lang="en-US" sz="1600" b="0" dirty="0">
                <a:solidFill>
                  <a:srgbClr val="000000"/>
                </a:solidFill>
              </a:rPr>
              <a:t>o to View&gt;Slide Master to make modifications.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</a:rPr>
              <a:t>Always triple check final presentations to ensure correct formatting.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594684" y="201047"/>
            <a:ext cx="779074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chemeClr val="accent1"/>
                </a:solidFill>
              </a:rPr>
              <a:t>USER GUIDE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187" y="775422"/>
            <a:ext cx="791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Follow these instructions when creating your PowerPoint: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649842" y="2695338"/>
            <a:ext cx="791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baseline="0" dirty="0">
                <a:solidFill>
                  <a:schemeClr val="tx1"/>
                </a:solidFill>
              </a:rPr>
              <a:t>If i</a:t>
            </a:r>
            <a:r>
              <a:rPr lang="en-US" sz="1600" b="1" dirty="0">
                <a:solidFill>
                  <a:schemeClr val="tx1"/>
                </a:solidFill>
              </a:rPr>
              <a:t>mporting slides from other presentations, please make</a:t>
            </a:r>
            <a:r>
              <a:rPr lang="en-US" sz="1600" b="1" baseline="0" dirty="0">
                <a:solidFill>
                  <a:schemeClr val="tx1"/>
                </a:solidFill>
              </a:rPr>
              <a:t> sure to: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31" name="Group 28"/>
          <p:cNvGrpSpPr>
            <a:grpSpLocks noChangeAspect="1"/>
          </p:cNvGrpSpPr>
          <p:nvPr userDrawn="1"/>
        </p:nvGrpSpPr>
        <p:grpSpPr bwMode="auto">
          <a:xfrm>
            <a:off x="3100388" y="4948238"/>
            <a:ext cx="6062662" cy="210741"/>
            <a:chOff x="1953" y="4148"/>
            <a:chExt cx="3819" cy="177"/>
          </a:xfrm>
        </p:grpSpPr>
        <p:sp>
          <p:nvSpPr>
            <p:cNvPr id="32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110092" y="4948238"/>
            <a:ext cx="3141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Last</a:t>
            </a:r>
            <a:r>
              <a:rPr lang="en-US" sz="1000" baseline="0" dirty="0"/>
              <a:t> Updated: 01/2017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09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922550"/>
            <a:ext cx="6948714" cy="52322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80" y="1830161"/>
            <a:ext cx="6948714" cy="22467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lvl="0"/>
            <a:r>
              <a:rPr lang="en-US" dirty="0"/>
              <a:t>Section Name							02</a:t>
            </a:r>
          </a:p>
          <a:p>
            <a:pPr lvl="0"/>
            <a:r>
              <a:rPr lang="en-US" dirty="0"/>
              <a:t>Longer Section Name					05</a:t>
            </a:r>
          </a:p>
          <a:p>
            <a:pPr lvl="0"/>
            <a:r>
              <a:rPr lang="en-US" dirty="0"/>
              <a:t>Section Name							07</a:t>
            </a:r>
          </a:p>
          <a:p>
            <a:pPr lvl="0"/>
            <a:r>
              <a:rPr lang="en-US" dirty="0"/>
              <a:t>Even Longer Section Name			12</a:t>
            </a:r>
          </a:p>
          <a:p>
            <a:pPr lvl="0"/>
            <a:r>
              <a:rPr lang="en-US" dirty="0"/>
              <a:t>Longer Section Name					13</a:t>
            </a:r>
          </a:p>
          <a:p>
            <a:pPr lvl="0"/>
            <a:r>
              <a:rPr lang="en-US" dirty="0"/>
              <a:t>Section Name							16</a:t>
            </a:r>
          </a:p>
        </p:txBody>
      </p:sp>
      <p:grpSp>
        <p:nvGrpSpPr>
          <p:cNvPr id="10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2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23574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676586" y="1280160"/>
            <a:ext cx="7772400" cy="19436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76586" y="822960"/>
            <a:ext cx="7772400" cy="400110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12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6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59860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1_Pale Blue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86" y="822960"/>
            <a:ext cx="7772400" cy="33441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88461" y="4239486"/>
            <a:ext cx="7772400" cy="548640"/>
          </a:xfrm>
          <a:prstGeom prst="roundRect">
            <a:avLst/>
          </a:prstGeom>
          <a:solidFill>
            <a:srgbClr val="C0E1F3"/>
          </a:solidFill>
          <a:ln w="3175">
            <a:solidFill>
              <a:srgbClr val="C0FFF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This is a takeaway that should draw attention. It should be brief and impactful, placed near the bottom of the slide.</a:t>
            </a:r>
          </a:p>
        </p:txBody>
      </p:sp>
    </p:spTree>
    <p:extLst>
      <p:ext uri="{BB962C8B-B14F-4D97-AF65-F5344CB8AC3E}">
        <p14:creationId xmlns:p14="http://schemas.microsoft.com/office/powerpoint/2010/main" val="8129451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1_Pale Blue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586" y="822960"/>
            <a:ext cx="7772400" cy="334414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688461" y="4239486"/>
            <a:ext cx="7772400" cy="548640"/>
          </a:xfrm>
          <a:prstGeom prst="roundRect">
            <a:avLst/>
          </a:prstGeom>
          <a:solidFill>
            <a:schemeClr val="tx2"/>
          </a:solidFill>
          <a:ln w="3175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000000"/>
                </a:solidFill>
              </a:rPr>
              <a:t>This is a takeaway that should draw attention. It should be brief and impactful, placed near the bottom of the slide.</a:t>
            </a:r>
          </a:p>
        </p:txBody>
      </p:sp>
    </p:spTree>
    <p:extLst>
      <p:ext uri="{BB962C8B-B14F-4D97-AF65-F5344CB8AC3E}">
        <p14:creationId xmlns:p14="http://schemas.microsoft.com/office/powerpoint/2010/main" val="5197248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wo Subhea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62824" y="1737360"/>
            <a:ext cx="3794760" cy="26776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6586" y="213022"/>
            <a:ext cx="7772400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 am a particularly long headline that expands 2 two lines.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586" y="1737360"/>
            <a:ext cx="3794760" cy="2677656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.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76586" y="1234440"/>
            <a:ext cx="379476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62824" y="1234440"/>
            <a:ext cx="379476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14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5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4814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Two Subhead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586" y="1690866"/>
            <a:ext cx="7772400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6586" y="3473946"/>
            <a:ext cx="7772400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76586" y="301752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13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76586" y="213022"/>
            <a:ext cx="7772400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 am a particularly long headline that expands 2 two lines.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76586" y="123444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79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76586" y="822960"/>
            <a:ext cx="3794760" cy="1877437"/>
          </a:xfrm>
          <a:prstGeom prst="rect">
            <a:avLst/>
          </a:prstGeom>
        </p:spPr>
        <p:txBody>
          <a:bodyPr>
            <a:spAutoFit/>
          </a:bodyPr>
          <a:lstStyle>
            <a:lvl1pPr marL="114300" indent="-11430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2824" y="822960"/>
            <a:ext cx="3794760" cy="1877437"/>
          </a:xfrm>
          <a:prstGeom prst="rect">
            <a:avLst/>
          </a:prstGeom>
        </p:spPr>
        <p:txBody>
          <a:bodyPr>
            <a:spAutoFit/>
          </a:bodyPr>
          <a:lstStyle>
            <a:lvl1pPr marL="114300" indent="-11430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2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6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9713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6586" y="1325880"/>
            <a:ext cx="3794760" cy="1877437"/>
          </a:xfrm>
          <a:prstGeom prst="rect">
            <a:avLst/>
          </a:prstGeom>
        </p:spPr>
        <p:txBody>
          <a:bodyPr>
            <a:spAutoFit/>
          </a:bodyPr>
          <a:lstStyle>
            <a:lvl1pPr marL="114300" indent="-11430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73582" y="1325880"/>
            <a:ext cx="3794760" cy="1877437"/>
          </a:xfrm>
          <a:prstGeom prst="rect">
            <a:avLst/>
          </a:prstGeom>
        </p:spPr>
        <p:txBody>
          <a:bodyPr>
            <a:spAutoFit/>
          </a:bodyPr>
          <a:lstStyle>
            <a:lvl1pPr marL="114300" indent="-11430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76586" y="822960"/>
            <a:ext cx="379476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73582" y="822960"/>
            <a:ext cx="379476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2000" baseline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grpSp>
        <p:nvGrpSpPr>
          <p:cNvPr id="13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0698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911225" y="1988820"/>
            <a:ext cx="731520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 (as needed)</a:t>
            </a:r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11225" y="1397020"/>
            <a:ext cx="73152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This is a new section title</a:t>
            </a:r>
          </a:p>
        </p:txBody>
      </p:sp>
      <p:grpSp>
        <p:nvGrpSpPr>
          <p:cNvPr id="5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6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9467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3888-1AF4-16E8-0AEF-976FFB57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F6195-11D0-DCF4-803C-0F9A064D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2F828-0ABD-13DB-B1F2-089736A4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9A4E5-FD93-A121-539D-36B7FB24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694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_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911225" y="1397020"/>
            <a:ext cx="77724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This is a new section title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72000" y="3075633"/>
            <a:ext cx="3657600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2000" i="1" baseline="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“I am a quote, a callout, or a general point of interest. Try to keep me short and impactful.”</a:t>
            </a:r>
          </a:p>
        </p:txBody>
      </p:sp>
    </p:spTree>
    <p:extLst>
      <p:ext uri="{BB962C8B-B14F-4D97-AF65-F5344CB8AC3E}">
        <p14:creationId xmlns:p14="http://schemas.microsoft.com/office/powerpoint/2010/main" val="31665728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5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74725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6971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14046" y="3198659"/>
            <a:ext cx="3657600" cy="1323439"/>
          </a:xfrm>
        </p:spPr>
        <p:txBody>
          <a:bodyPr>
            <a:spAutoFit/>
          </a:bodyPr>
          <a:lstStyle>
            <a:lvl1pPr marL="0" indent="0" algn="just">
              <a:buNone/>
              <a:defRPr sz="2000" i="1" baseline="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“I am a quote, a callout, or a general point of interest. Try to keep me short and impactful.”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50" y="2840126"/>
            <a:ext cx="3186835" cy="19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11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5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74725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6971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14046" y="3198659"/>
            <a:ext cx="3657600" cy="1323439"/>
          </a:xfrm>
        </p:spPr>
        <p:txBody>
          <a:bodyPr>
            <a:spAutoFit/>
          </a:bodyPr>
          <a:lstStyle>
            <a:lvl1pPr marL="0" indent="0" algn="just">
              <a:buNone/>
              <a:defRPr sz="2000" i="1" baseline="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“I am a quote, a callout, or a general point of interest. Try to keep me short and impactful.”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2" descr="\\psf\Home\Desktop\RS_CNTNR_Toter_Doubl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3728" y="2564942"/>
            <a:ext cx="364526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6340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5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74725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6971" y="822960"/>
            <a:ext cx="3794760" cy="1600438"/>
          </a:xfr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 </a:t>
            </a:r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non.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14046" y="3198659"/>
            <a:ext cx="3657600" cy="1323439"/>
          </a:xfrm>
        </p:spPr>
        <p:txBody>
          <a:bodyPr>
            <a:spAutoFit/>
          </a:bodyPr>
          <a:lstStyle>
            <a:lvl1pPr marL="0" indent="0" algn="just">
              <a:buNone/>
              <a:defRPr sz="2000" i="1" baseline="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“I am a quote, a callout, or a general point of interest. Try to keep me short and impactful.”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3" descr="\\psf\Home\Desktop\RS_CNTNR_Container_Recycle_Double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4968" y="2651760"/>
            <a:ext cx="4846320" cy="193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72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ig Headline, Copy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685800"/>
            <a:ext cx="3657600" cy="43581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8487" y="1171483"/>
            <a:ext cx="3657600" cy="95410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 am a particularly long headline.</a:t>
            </a:r>
          </a:p>
        </p:txBody>
      </p:sp>
      <p:grpSp>
        <p:nvGrpSpPr>
          <p:cNvPr id="13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59578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For Lis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77730" y="1120528"/>
            <a:ext cx="7772400" cy="3170099"/>
          </a:xfrm>
          <a:prstGeom prst="rect">
            <a:avLst/>
          </a:prstGeom>
        </p:spPr>
        <p:txBody>
          <a:bodyPr>
            <a:sp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000" i="1"/>
            </a:lvl1pPr>
            <a:lvl2pPr>
              <a:defRPr sz="2400" i="1"/>
            </a:lvl2pPr>
            <a:lvl3pPr>
              <a:defRPr sz="2400" i="1"/>
            </a:lvl3pPr>
            <a:lvl4pPr>
              <a:defRPr sz="2400" i="1"/>
            </a:lvl4pPr>
            <a:lvl5pPr>
              <a:defRPr sz="24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“I am a quote, a callout, or a general point of interest. Try to keep me short and impactful.”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“I am a quote, a callout, or a general point of interest. Try to keep me short and impactful.”</a:t>
            </a:r>
          </a:p>
          <a:p>
            <a:pPr lvl="0"/>
            <a:endParaRPr lang="en-US" dirty="0"/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 dirty="0"/>
              <a:t>“I am a quote, a callout, or a general point of interest. Try to keep me short and impactful.”</a:t>
            </a:r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730" y="265614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key point title or headline</a:t>
            </a:r>
          </a:p>
        </p:txBody>
      </p:sp>
      <p:grpSp>
        <p:nvGrpSpPr>
          <p:cNvPr id="12" name="Group 28"/>
          <p:cNvGrpSpPr>
            <a:grpSpLocks noChangeAspect="1"/>
          </p:cNvGrpSpPr>
          <p:nvPr userDrawn="1"/>
        </p:nvGrpSpPr>
        <p:grpSpPr bwMode="auto">
          <a:xfrm>
            <a:off x="3100388" y="4938713"/>
            <a:ext cx="6062662" cy="210741"/>
            <a:chOff x="1953" y="4148"/>
            <a:chExt cx="3819" cy="177"/>
          </a:xfrm>
        </p:grpSpPr>
        <p:sp>
          <p:nvSpPr>
            <p:cNvPr id="14" name="AutoShape 27"/>
            <p:cNvSpPr>
              <a:spLocks noChangeAspect="1" noChangeArrowheads="1" noTextEdit="1"/>
            </p:cNvSpPr>
            <p:nvPr userDrawn="1"/>
          </p:nvSpPr>
          <p:spPr bwMode="auto">
            <a:xfrm>
              <a:off x="1953" y="4148"/>
              <a:ext cx="38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/>
            </p:cNvSpPr>
            <p:nvPr userDrawn="1"/>
          </p:nvSpPr>
          <p:spPr bwMode="auto">
            <a:xfrm>
              <a:off x="3600" y="4148"/>
              <a:ext cx="2170" cy="89"/>
            </a:xfrm>
            <a:custGeom>
              <a:avLst/>
              <a:gdLst>
                <a:gd name="T0" fmla="*/ 21 w 917"/>
                <a:gd name="T1" fmla="*/ 0 h 36"/>
                <a:gd name="T2" fmla="*/ 9 w 917"/>
                <a:gd name="T3" fmla="*/ 5 h 36"/>
                <a:gd name="T4" fmla="*/ 5 w 917"/>
                <a:gd name="T5" fmla="*/ 14 h 36"/>
                <a:gd name="T6" fmla="*/ 0 w 917"/>
                <a:gd name="T7" fmla="*/ 36 h 36"/>
                <a:gd name="T8" fmla="*/ 917 w 917"/>
                <a:gd name="T9" fmla="*/ 36 h 36"/>
                <a:gd name="T10" fmla="*/ 917 w 917"/>
                <a:gd name="T11" fmla="*/ 0 h 36"/>
                <a:gd name="T12" fmla="*/ 21 w 91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7" h="36">
                  <a:moveTo>
                    <a:pt x="21" y="0"/>
                  </a:moveTo>
                  <a:cubicBezTo>
                    <a:pt x="15" y="0"/>
                    <a:pt x="11" y="2"/>
                    <a:pt x="9" y="5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17" y="36"/>
                    <a:pt x="917" y="36"/>
                    <a:pt x="917" y="36"/>
                  </a:cubicBezTo>
                  <a:cubicBezTo>
                    <a:pt x="917" y="0"/>
                    <a:pt x="917" y="0"/>
                    <a:pt x="917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>
              <a:off x="1951" y="4237"/>
              <a:ext cx="3819" cy="91"/>
            </a:xfrm>
            <a:custGeom>
              <a:avLst/>
              <a:gdLst>
                <a:gd name="T0" fmla="*/ 21 w 1614"/>
                <a:gd name="T1" fmla="*/ 0 h 37"/>
                <a:gd name="T2" fmla="*/ 9 w 1614"/>
                <a:gd name="T3" fmla="*/ 5 h 37"/>
                <a:gd name="T4" fmla="*/ 5 w 1614"/>
                <a:gd name="T5" fmla="*/ 14 h 37"/>
                <a:gd name="T6" fmla="*/ 0 w 1614"/>
                <a:gd name="T7" fmla="*/ 37 h 37"/>
                <a:gd name="T8" fmla="*/ 1614 w 1614"/>
                <a:gd name="T9" fmla="*/ 37 h 37"/>
                <a:gd name="T10" fmla="*/ 1614 w 1614"/>
                <a:gd name="T11" fmla="*/ 0 h 37"/>
                <a:gd name="T12" fmla="*/ 21 w 1614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4" h="37">
                  <a:moveTo>
                    <a:pt x="21" y="0"/>
                  </a:moveTo>
                  <a:cubicBezTo>
                    <a:pt x="15" y="0"/>
                    <a:pt x="11" y="3"/>
                    <a:pt x="9" y="5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614" y="37"/>
                    <a:pt x="1614" y="37"/>
                    <a:pt x="1614" y="37"/>
                  </a:cubicBezTo>
                  <a:cubicBezTo>
                    <a:pt x="1614" y="0"/>
                    <a:pt x="1614" y="0"/>
                    <a:pt x="1614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06892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http://desertdba.com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6586" y="213021"/>
            <a:ext cx="7772400" cy="523220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2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6058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- Thank You Slide_No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97281" y="2576929"/>
            <a:ext cx="7226301" cy="646331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7073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HOU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76866" cy="516201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85028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80476" cy="516201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909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2E8E3-5D15-3CF3-D417-2FDDFAE7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53A5AB-717E-1EC8-5548-FBB89D34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06D48-48D8-C138-EF39-3742EB3A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023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BI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80476" cy="516201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3986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CA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80476" cy="516201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557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CONSTRU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80476" cy="516201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345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alf Plate_RUR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1"/>
            <a:ext cx="3880476" cy="516201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0899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Half Plate_RESTURA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1" y="0"/>
            <a:ext cx="3880476" cy="516201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14046" y="1234440"/>
            <a:ext cx="3652158" cy="38410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just">
              <a:buNone/>
              <a:defRPr sz="1400">
                <a:solidFill>
                  <a:srgbClr val="000000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Nam liber </a:t>
            </a:r>
            <a:r>
              <a:rPr lang="en-US" dirty="0" err="1"/>
              <a:t>tempor</a:t>
            </a:r>
            <a:r>
              <a:rPr lang="en-US" dirty="0"/>
              <a:t> cum </a:t>
            </a:r>
            <a:r>
              <a:rPr lang="en-US" dirty="0" err="1"/>
              <a:t>soluta</a:t>
            </a:r>
            <a:r>
              <a:rPr lang="en-US" dirty="0"/>
              <a:t> </a:t>
            </a:r>
            <a:r>
              <a:rPr lang="en-US" dirty="0" err="1"/>
              <a:t>nobis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option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doming id quod </a:t>
            </a:r>
            <a:r>
              <a:rPr lang="en-US" dirty="0" err="1"/>
              <a:t>mazim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facer.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Possim</a:t>
            </a:r>
            <a:r>
              <a:rPr lang="en-US" dirty="0"/>
              <a:t> </a:t>
            </a:r>
            <a:r>
              <a:rPr lang="en-US" dirty="0" err="1"/>
              <a:t>assum</a:t>
            </a:r>
            <a:r>
              <a:rPr lang="en-US" dirty="0"/>
              <a:t>. </a:t>
            </a:r>
            <a:r>
              <a:rPr lang="en-US" dirty="0" err="1"/>
              <a:t>Typi</a:t>
            </a:r>
            <a:r>
              <a:rPr lang="en-US" dirty="0"/>
              <a:t> non </a:t>
            </a:r>
            <a:r>
              <a:rPr lang="en-US" dirty="0" err="1"/>
              <a:t>habent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 </a:t>
            </a:r>
            <a:r>
              <a:rPr lang="en-US" dirty="0" err="1"/>
              <a:t>insitam</a:t>
            </a:r>
            <a:r>
              <a:rPr lang="en-US" dirty="0"/>
              <a:t>;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usus</a:t>
            </a:r>
            <a:r>
              <a:rPr lang="en-US" dirty="0"/>
              <a:t> </a:t>
            </a:r>
            <a:r>
              <a:rPr lang="en-US" dirty="0" err="1"/>
              <a:t>legentis</a:t>
            </a:r>
            <a:r>
              <a:rPr lang="en-US" dirty="0"/>
              <a:t> in </a:t>
            </a:r>
            <a:r>
              <a:rPr lang="en-US" dirty="0" err="1"/>
              <a:t>iis</a:t>
            </a:r>
            <a:r>
              <a:rPr lang="en-US" dirty="0"/>
              <a:t> qui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eorum</a:t>
            </a:r>
            <a:r>
              <a:rPr lang="en-US" dirty="0"/>
              <a:t> </a:t>
            </a:r>
            <a:r>
              <a:rPr lang="en-US" dirty="0" err="1"/>
              <a:t>claritatem</a:t>
            </a:r>
            <a:r>
              <a:rPr lang="en-US" dirty="0"/>
              <a:t>. </a:t>
            </a:r>
            <a:r>
              <a:rPr lang="en-US" dirty="0" err="1"/>
              <a:t>Investigationes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lius</a:t>
            </a:r>
            <a:r>
              <a:rPr lang="en-US" dirty="0"/>
              <a:t> quod ii </a:t>
            </a:r>
            <a:r>
              <a:rPr lang="en-US" dirty="0" err="1"/>
              <a:t>legunt</a:t>
            </a:r>
            <a:r>
              <a:rPr lang="en-US" dirty="0"/>
              <a:t> </a:t>
            </a:r>
            <a:r>
              <a:rPr lang="en-US" dirty="0" err="1"/>
              <a:t>saepius</a:t>
            </a:r>
            <a:r>
              <a:rPr lang="en-US" dirty="0"/>
              <a:t>. </a:t>
            </a:r>
            <a:r>
              <a:rPr lang="en-US" dirty="0" err="1"/>
              <a:t>Claritas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, qui sequitur </a:t>
            </a:r>
            <a:r>
              <a:rPr lang="en-US" dirty="0" err="1"/>
              <a:t>mutationem</a:t>
            </a:r>
            <a:r>
              <a:rPr lang="en-US" dirty="0"/>
              <a:t> </a:t>
            </a:r>
            <a:r>
              <a:rPr lang="en-US" dirty="0" err="1"/>
              <a:t>consuetudium</a:t>
            </a:r>
            <a:r>
              <a:rPr lang="en-US" dirty="0"/>
              <a:t> </a:t>
            </a:r>
            <a:r>
              <a:rPr lang="en-US" dirty="0" err="1"/>
              <a:t>lectorum</a:t>
            </a:r>
            <a:r>
              <a:rPr lang="en-US" dirty="0"/>
              <a:t>. </a:t>
            </a:r>
            <a:r>
              <a:rPr lang="en-US" dirty="0" err="1"/>
              <a:t>Mirum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notare</a:t>
            </a:r>
            <a:r>
              <a:rPr lang="en-US" dirty="0"/>
              <a:t> quam </a:t>
            </a:r>
            <a:r>
              <a:rPr lang="en-US" dirty="0" err="1"/>
              <a:t>littera</a:t>
            </a:r>
            <a:r>
              <a:rPr lang="en-US" dirty="0"/>
              <a:t> </a:t>
            </a:r>
            <a:r>
              <a:rPr lang="en-US" dirty="0" err="1"/>
              <a:t>gothica</a:t>
            </a:r>
            <a:r>
              <a:rPr lang="en-US" dirty="0"/>
              <a:t>, quam </a:t>
            </a:r>
            <a:r>
              <a:rPr lang="en-US" dirty="0" err="1"/>
              <a:t>nunc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14046" y="606658"/>
            <a:ext cx="3657600" cy="523220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2800" baseline="0"/>
            </a:lvl1pPr>
          </a:lstStyle>
          <a:p>
            <a:r>
              <a:rPr lang="en-US" dirty="0"/>
              <a:t>Headline Here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357402" y="4663440"/>
            <a:ext cx="844591" cy="2572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D27DB1B-11A7-46C2-9C64-C40026885CFA}" type="slidenum">
              <a:rPr lang="en-US" sz="1400" smtClean="0">
                <a:solidFill>
                  <a:srgbClr val="000000"/>
                </a:solidFill>
              </a:rPr>
              <a:pPr algn="r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55039" y="4937760"/>
            <a:ext cx="2788407" cy="260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Republic Services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40038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76257D3-DD2C-57FE-EE41-1B5FA3F17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4319C9-27C2-E76E-8901-D50CC9959A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6343" y="0"/>
            <a:ext cx="4167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4012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68" y="1367040"/>
            <a:ext cx="5986742" cy="1451649"/>
          </a:xfrm>
        </p:spPr>
        <p:txBody>
          <a:bodyPr anchor="t">
            <a:noAutofit/>
          </a:bodyPr>
          <a:lstStyle>
            <a:lvl1pPr>
              <a:defRPr sz="33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226B660-E4BF-7893-1ED9-D9A9E84D6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569" y="357385"/>
            <a:ext cx="2348291" cy="8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3846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406" y="338455"/>
            <a:ext cx="4603217" cy="533912"/>
          </a:xfrm>
        </p:spPr>
        <p:txBody>
          <a:bodyPr>
            <a:no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07" y="1920613"/>
            <a:ext cx="4526439" cy="48584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6830" y="283911"/>
            <a:ext cx="1264054" cy="1264054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43812" y="3504994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3812" y="3933290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3812" y="4361588"/>
            <a:ext cx="4201034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8407" y="2414684"/>
            <a:ext cx="4526439" cy="48584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7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026830" y="1920613"/>
            <a:ext cx="3798764" cy="2314393"/>
          </a:xfrm>
        </p:spPr>
        <p:txBody>
          <a:bodyPr anchor="t">
            <a:normAutofit/>
          </a:bodyPr>
          <a:lstStyle>
            <a:lvl1pPr marL="257175" indent="-257175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8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8406" y="1450215"/>
            <a:ext cx="4526438" cy="30361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406" y="876018"/>
            <a:ext cx="4603218" cy="53391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45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2F66AFE-DBBF-D331-B3AA-BC7FD06D9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5559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7187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318407" y="1061926"/>
            <a:ext cx="71872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3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33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318407" y="2137453"/>
            <a:ext cx="7187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7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27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318406" y="2632753"/>
            <a:ext cx="82469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7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27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27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7525CB8-9CDD-F85C-60A1-D2F20CB44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9550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318407" y="402964"/>
            <a:ext cx="46196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07" y="1119217"/>
            <a:ext cx="7037257" cy="1451649"/>
          </a:xfrm>
        </p:spPr>
        <p:txBody>
          <a:bodyPr anchor="t">
            <a:noAutofit/>
          </a:bodyPr>
          <a:lstStyle>
            <a:lvl1pPr>
              <a:defRPr sz="33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8407" y="3106193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18407" y="3534490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18407" y="3962786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8407" y="4391084"/>
            <a:ext cx="4587370" cy="41490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1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9B98E7-C32B-121F-2F08-9B9D335E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2272" y="3919889"/>
            <a:ext cx="2498642" cy="8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8249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6FC5-23B7-F023-378B-0706C11F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C6EDD-8FE2-F22E-6B25-087E717A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9450C-03EE-18A5-1666-913784EA7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CBA68-FE93-4ACC-0485-AE1A7563E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1ED60-7EFA-838D-71D9-997AB359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1A992-F0AA-2B0E-6831-7C2F7F74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32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6C5A907-3D77-1EEF-4B69-6DB8AD40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0"/>
            <a:ext cx="417195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76786" y="1369219"/>
            <a:ext cx="6124015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8051812"/>
      </p:ext>
    </p:extLst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87" y="4552950"/>
            <a:ext cx="1616507" cy="40516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976563" y="-1844"/>
            <a:ext cx="4167437" cy="514262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5563576" cy="3263504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822758"/>
      </p:ext>
    </p:extLst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922948" y="-1844"/>
            <a:ext cx="7221051" cy="5145344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09054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/>
        </p:nvSpPr>
        <p:spPr>
          <a:xfrm>
            <a:off x="109045" y="4771553"/>
            <a:ext cx="164981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25" b="0" i="0" dirty="0">
                <a:latin typeface="IBM Plex Sans" panose="020B0503050203000203" pitchFamily="34" charset="77"/>
              </a:rPr>
              <a:t>#</a:t>
            </a:r>
            <a:r>
              <a:rPr lang="en-GB" sz="825" b="0" i="0" dirty="0" err="1">
                <a:latin typeface="IBM Plex Sans" panose="020B0503050203000203" pitchFamily="34" charset="77"/>
              </a:rPr>
              <a:t>PASSDataCommunitySummit</a:t>
            </a:r>
            <a:endParaRPr lang="en-US" sz="825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3292325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947" y="0"/>
            <a:ext cx="417195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6094897" y="0"/>
            <a:ext cx="304910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835760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8407" y="329688"/>
            <a:ext cx="7315200" cy="3724274"/>
          </a:xfrm>
        </p:spPr>
        <p:txBody>
          <a:bodyPr anchor="t"/>
          <a:lstStyle>
            <a:lvl1pPr algn="l">
              <a:lnSpc>
                <a:spcPct val="120000"/>
              </a:lnSpc>
              <a:defRPr sz="45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D1984-290D-6EC5-B176-7742FBE3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3"/>
            <a:ext cx="1252950" cy="4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8307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2562812"/>
            <a:ext cx="7515225" cy="994172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3551309"/>
            <a:ext cx="7886700" cy="910844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tx1"/>
                </a:solidFill>
              </a:defRPr>
            </a:lvl2pPr>
            <a:lvl3pPr marL="6858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D6E74E5-AAF6-5DA1-4E6C-953FF0D49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56679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5994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295993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80242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33616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2464805" y="3683556"/>
            <a:ext cx="2081222" cy="705445"/>
          </a:xfrm>
        </p:spPr>
        <p:txBody>
          <a:bodyPr>
            <a:normAutofit/>
          </a:bodyPr>
          <a:lstStyle>
            <a:lvl1pPr marL="0" indent="0" algn="ctr">
              <a:buNone/>
              <a:defRPr sz="165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2460271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4633456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6788827" y="3063834"/>
            <a:ext cx="2081222" cy="60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1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1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1BFEF7E-AEED-8895-E7EE-9549B66AE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21176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5A8ECF-F7E1-8894-2D9D-FFCE6E80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0113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9F4CD5F-C649-FEA1-4F72-3874EA90C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68" y="188411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4115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3696-8ED0-0995-D694-F12D9B22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EA15D-C343-86DA-7081-D3A50B255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BEB07-9D4A-307D-2A0D-E5690C8A1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FDE84-F86E-B8F4-CD40-7E059545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0965C-ACF9-6FAA-A8CD-076A1D99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6B398-40B1-DE7B-CACA-AF738333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902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369001"/>
            <a:ext cx="7315200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C432AEF-EC9D-C6B5-30AE-590D19130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5955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031081" y="920289"/>
            <a:ext cx="7081838" cy="2777728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3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36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031081" y="3698017"/>
            <a:ext cx="7081838" cy="660797"/>
          </a:xfrm>
        </p:spPr>
        <p:txBody>
          <a:bodyPr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93494"/>
            <a:ext cx="9144000" cy="5000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9F1B02F-4175-EBDA-3A3F-FAD49B63B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8460" y="4500532"/>
            <a:ext cx="1252952" cy="4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86905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37" y="2912735"/>
            <a:ext cx="8160327" cy="827834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36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3911313"/>
            <a:ext cx="9144000" cy="71526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973945"/>
            <a:ext cx="9144000" cy="7152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086" y="4440697"/>
            <a:ext cx="1335526" cy="31798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7557A-8B38-4D93-377D-1C91B1D4E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368" y="979883"/>
            <a:ext cx="5037264" cy="17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3211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71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49.xml"/><Relationship Id="rId41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D5C60B-CD6E-A270-7B01-8387E1FB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7782B-EECE-90C6-274D-9F339C46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54FF5-7EFC-6007-1E86-E99E1DB92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BD29-0C32-4FBC-B481-63AAE32A074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C60C5-339E-BD9A-E8CD-FAA3452A8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1F5C8-93E0-D7FD-EE06-BD6B77EAE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41850-CC0F-4D9B-9AB7-D0C969243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074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870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10" r:id="rId21"/>
    <p:sldLayoutId id="2147483658" r:id="rId22"/>
    <p:sldLayoutId id="2147483712" r:id="rId23"/>
    <p:sldLayoutId id="2147483718" r:id="rId24"/>
    <p:sldLayoutId id="2147483717" r:id="rId25"/>
    <p:sldLayoutId id="2147483661" r:id="rId26"/>
    <p:sldLayoutId id="2147483669" r:id="rId27"/>
    <p:sldLayoutId id="2147483652" r:id="rId28"/>
    <p:sldLayoutId id="2147483653" r:id="rId29"/>
    <p:sldLayoutId id="2147483671" r:id="rId30"/>
    <p:sldLayoutId id="2147483670" r:id="rId31"/>
    <p:sldLayoutId id="2147483668" r:id="rId32"/>
    <p:sldLayoutId id="2147483714" r:id="rId33"/>
    <p:sldLayoutId id="2147483713" r:id="rId34"/>
    <p:sldLayoutId id="2147483665" r:id="rId35"/>
    <p:sldLayoutId id="2147483662" r:id="rId36"/>
    <p:sldLayoutId id="2147483654" r:id="rId37"/>
    <p:sldLayoutId id="2147483673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276786" y="369707"/>
            <a:ext cx="706376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6785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412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ts val="75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55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685800" indent="-342900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1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942975" indent="-257175" algn="l" rtl="0" eaLnBrk="1" fontAlgn="base" hangingPunct="1">
        <a:lnSpc>
          <a:spcPct val="130000"/>
        </a:lnSpc>
        <a:spcBef>
          <a:spcPts val="375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1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1543050" indent="-171450" algn="l" rtl="0" eaLnBrk="1" fontAlgn="base" hangingPunct="1">
        <a:lnSpc>
          <a:spcPct val="12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kills.com/blogs/paul/wait-statistics-or-please-tell-me-where-it-hurts/" TargetMode="External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19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6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tOzarULTD/SQL-Server-First-Responder-Kit" TargetMode="External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kdarlingdata/DarlingData/tree/main/sp_QuickieStore" TargetMode="External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4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3.xml"/><Relationship Id="rId4" Type="http://schemas.openxmlformats.org/officeDocument/2006/relationships/hyperlink" Target="https://rb.gy/p1bme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7CCE4D-4EE1-D36D-9543-650FD77B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Most of Query Store in the Real World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B17A84-E6EB-1E31-2171-68CB7883820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Iannucci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0753B6-D4E7-4625-0B34-FEDC2235357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438C05-F1B4-1796-7FFB-0D793742888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Senior Consultant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3C94FA4-002E-F480-BA2D-D04A4C73FCA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Straight Path Solutions</a:t>
            </a:r>
          </a:p>
        </p:txBody>
      </p:sp>
    </p:spTree>
    <p:extLst>
      <p:ext uri="{BB962C8B-B14F-4D97-AF65-F5344CB8AC3E}">
        <p14:creationId xmlns:p14="http://schemas.microsoft.com/office/powerpoint/2010/main" val="238655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6" y="1369219"/>
            <a:ext cx="7758606" cy="580962"/>
          </a:xfrm>
        </p:spPr>
        <p:txBody>
          <a:bodyPr>
            <a:normAutofit/>
          </a:bodyPr>
          <a:lstStyle/>
          <a:p>
            <a:pPr marL="0" indent="0" defTabSz="914400">
              <a:buNone/>
            </a:pP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QUERY_CAPTURE_POLICY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CUSTOM</a:t>
            </a:r>
            <a:r>
              <a:rPr lang="en-US" dirty="0"/>
              <a:t> QUERY_CAPTURE_MODE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EXECUTION_COUNT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TOTAL_EXECUTION_CPU_TIME_MS 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(Start with high values)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64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7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DATA_FLUSH_INTERVAL_SECONDS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defaults to </a:t>
            </a:r>
            <a:r>
              <a:rPr lang="en-US" dirty="0">
                <a:solidFill>
                  <a:schemeClr val="tx2"/>
                </a:solidFill>
              </a:rPr>
              <a:t>leave alone</a:t>
            </a:r>
            <a:endParaRPr lang="en-US" dirty="0">
              <a:solidFill>
                <a:schemeClr val="tx2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7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INTERVAL_LENGTH_MINUTES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6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SIZE_BASED_CLEANUP_MODE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E776896-E253-5ED2-EFAA-45887ABAA617}"/>
              </a:ext>
            </a:extLst>
          </p:cNvPr>
          <p:cNvSpPr txBox="1">
            <a:spLocks/>
          </p:cNvSpPr>
          <p:nvPr/>
        </p:nvSpPr>
        <p:spPr bwMode="auto">
          <a:xfrm>
            <a:off x="276788" y="3628587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WAIT_STATS_CAPTURE_MODE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Store uses in-memory tables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flags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8405969" cy="107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TF 7752 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– allows queries to execute while QS loads into memory (SQL Server 2016 &amp; 2017 only)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6" y="3360875"/>
            <a:ext cx="7758605" cy="114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TF 7745 </a:t>
            </a:r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– bypasses writing to disk at shutdown, losing unflushed data (all versions)</a:t>
            </a:r>
          </a:p>
          <a:p>
            <a:pPr defTabSz="914400"/>
            <a:endParaRPr lang="en-US" sz="2800" dirty="0">
              <a:latin typeface="IBM Plex Sans" panose="020B0503050203000203" pitchFamily="34" charset="0"/>
              <a:cs typeface="Calibri" panose="020F0502020204030204" pitchFamily="34" charset="0"/>
            </a:endParaRP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3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8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Get-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DbaDbQueryStoreOption</a:t>
            </a:r>
            <a:endParaRPr lang="en-US" sz="2600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dba-tools (PowerShell)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8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Set-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DbaDbQueryStoreOption</a:t>
            </a:r>
            <a:endParaRPr lang="en-US" sz="2600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Copy-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DbaDbQueryStoreOption</a:t>
            </a:r>
            <a:endParaRPr lang="en-US" sz="2600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6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Test-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DbaDbQueryStore</a:t>
            </a:r>
            <a:endParaRPr lang="en-US" sz="2600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79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should get a job (for monitoring)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7A998-ADE8-6245-6F3E-15882408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866793"/>
            <a:ext cx="8001000" cy="3629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05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/>
          <a:lstStyle/>
          <a:p>
            <a:r>
              <a:rPr lang="en-US" dirty="0"/>
              <a:t>Tools you can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Top Resource Consuming Queries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built-in reports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Queries With Forced Plans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Tracked Queries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Top Resource Consuming Queries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built-in reports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Queries With Forced Plans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Tracked Queries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14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16B24-91BB-C6C1-98C2-BEF91E74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688"/>
            <a:ext cx="9144000" cy="3038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3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8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Top 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Defaults are…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8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Last hour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Total and Duration (2 separate defaults)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6" y="3625019"/>
            <a:ext cx="855162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Cute and colorful circles (squares and triangles too)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7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03A779A-136E-1120-B0A1-BF1989BFC174}"/>
              </a:ext>
            </a:extLst>
          </p:cNvPr>
          <p:cNvSpPr txBox="1">
            <a:spLocks/>
          </p:cNvSpPr>
          <p:nvPr/>
        </p:nvSpPr>
        <p:spPr bwMode="auto">
          <a:xfrm>
            <a:off x="186290" y="149858"/>
            <a:ext cx="8830543" cy="120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45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342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685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0287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11"/>
            <a:r>
              <a:rPr lang="en-US" sz="2800" dirty="0">
                <a:solidFill>
                  <a:srgbClr val="FFFFFF"/>
                </a:solidFill>
                <a:sym typeface="Arial"/>
              </a:rPr>
              <a:t>Solving Real World SQL Server Problems</a:t>
            </a:r>
            <a:br>
              <a:rPr lang="en-US" sz="2800" dirty="0">
                <a:solidFill>
                  <a:srgbClr val="FFFFFF"/>
                </a:solidFill>
                <a:sym typeface="Arial"/>
              </a:rPr>
            </a:br>
            <a:r>
              <a:rPr lang="en-US" sz="1600" b="0" i="1" dirty="0">
                <a:solidFill>
                  <a:srgbClr val="FFFFFF">
                    <a:lumMod val="75000"/>
                  </a:srgbClr>
                </a:solidFill>
                <a:sym typeface="Arial"/>
              </a:rPr>
              <a:t>Learning Pathway</a:t>
            </a:r>
          </a:p>
          <a:p>
            <a:pPr defTabSz="914411"/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FFAB93-7D5B-D3F4-18AF-1CF604F1FC56}"/>
              </a:ext>
            </a:extLst>
          </p:cNvPr>
          <p:cNvSpPr txBox="1">
            <a:spLocks/>
          </p:cNvSpPr>
          <p:nvPr/>
        </p:nvSpPr>
        <p:spPr bwMode="auto">
          <a:xfrm>
            <a:off x="186290" y="1118760"/>
            <a:ext cx="8830543" cy="402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algn="l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4500" b="1" i="0" kern="1200">
                <a:solidFill>
                  <a:schemeClr val="bg1"/>
                </a:solidFill>
                <a:latin typeface="IBM Plex Sans" panose="020B0503050203000203" pitchFamily="34" charset="77"/>
                <a:ea typeface="+mj-ea"/>
                <a:cs typeface="IBM Plex Sans" panose="020B0503050203000203" pitchFamily="34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342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685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0287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defTabSz="914411"/>
            <a:r>
              <a:rPr lang="en-US" sz="1700" dirty="0">
                <a:solidFill>
                  <a:srgbClr val="FFFFFF">
                    <a:lumMod val="75000"/>
                  </a:srgbClr>
                </a:solidFill>
                <a:sym typeface="Arial"/>
              </a:rPr>
              <a:t>Wednesday</a:t>
            </a:r>
            <a:endParaRPr lang="en-US" sz="2400" dirty="0">
              <a:solidFill>
                <a:srgbClr val="FFFFFF">
                  <a:lumMod val="75000"/>
                </a:srgbClr>
              </a:solidFill>
              <a:sym typeface="Arial"/>
            </a:endParaRPr>
          </a:p>
          <a:p>
            <a:pPr marL="630246" indent="-285754" defTabSz="914411">
              <a:buFont typeface="Arial" panose="020B0604020202020204" pitchFamily="34" charset="0"/>
              <a:buChar char="•"/>
            </a:pPr>
            <a:r>
              <a:rPr lang="en-US" sz="2400" b="0" dirty="0">
                <a:sym typeface="Arial"/>
              </a:rPr>
              <a:t>Unlocking the Power of WhoIsActive – </a:t>
            </a:r>
            <a:r>
              <a:rPr lang="en-US" sz="2400" b="0" i="1" dirty="0">
                <a:sym typeface="Arial"/>
              </a:rPr>
              <a:t>Jeff Iannucci</a:t>
            </a:r>
          </a:p>
          <a:p>
            <a:pPr marL="630246" indent="-285754" defTabSz="914411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FFFFFF"/>
                </a:solidFill>
                <a:sym typeface="Arial"/>
              </a:rPr>
              <a:t>Is Storage the Root Cause of Your Performance Woes… or Not? </a:t>
            </a:r>
            <a:br>
              <a:rPr lang="en-US" sz="2400" b="0" dirty="0">
                <a:solidFill>
                  <a:srgbClr val="FFFFFF"/>
                </a:solidFill>
                <a:sym typeface="Arial"/>
              </a:rPr>
            </a:br>
            <a:r>
              <a:rPr lang="en-US" sz="2400" b="0" dirty="0">
                <a:solidFill>
                  <a:srgbClr val="FFFFFF">
                    <a:lumMod val="75000"/>
                  </a:srgbClr>
                </a:solidFill>
                <a:sym typeface="Arial"/>
              </a:rPr>
              <a:t>– </a:t>
            </a:r>
            <a:r>
              <a:rPr lang="en-US" sz="2400" b="0" i="1" dirty="0">
                <a:solidFill>
                  <a:srgbClr val="FFFFFF">
                    <a:lumMod val="75000"/>
                  </a:srgbClr>
                </a:solidFill>
                <a:sym typeface="Arial"/>
              </a:rPr>
              <a:t>Andy Yun</a:t>
            </a:r>
            <a:br>
              <a:rPr lang="en-US" sz="2400" b="0" i="1" dirty="0">
                <a:solidFill>
                  <a:srgbClr val="FFFFFF"/>
                </a:solidFill>
                <a:sym typeface="Arial"/>
              </a:rPr>
            </a:br>
            <a:endParaRPr lang="en-US" sz="900" b="0" i="1" dirty="0">
              <a:solidFill>
                <a:srgbClr val="FFFFFF"/>
              </a:solidFill>
              <a:sym typeface="Arial"/>
            </a:endParaRPr>
          </a:p>
          <a:p>
            <a:pPr defTabSz="914411"/>
            <a:r>
              <a:rPr lang="en-US" sz="1700" dirty="0">
                <a:solidFill>
                  <a:srgbClr val="FFFFFF">
                    <a:lumMod val="75000"/>
                  </a:srgbClr>
                </a:solidFill>
                <a:sym typeface="Arial"/>
              </a:rPr>
              <a:t>Thursday</a:t>
            </a:r>
          </a:p>
          <a:p>
            <a:pPr marL="630246" indent="-285754" defTabSz="914411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FFFFFF"/>
                </a:solidFill>
                <a:sym typeface="Arial"/>
              </a:rPr>
              <a:t>Mastering Dynamic SQL </a:t>
            </a:r>
            <a:r>
              <a:rPr lang="en-US" sz="2400" b="0" dirty="0">
                <a:solidFill>
                  <a:srgbClr val="FFFFFF">
                    <a:lumMod val="75000"/>
                  </a:srgbClr>
                </a:solidFill>
                <a:sym typeface="Arial"/>
              </a:rPr>
              <a:t>– </a:t>
            </a:r>
            <a:r>
              <a:rPr lang="en-US" sz="2400" b="0" i="1" dirty="0">
                <a:solidFill>
                  <a:srgbClr val="FFFFFF">
                    <a:lumMod val="75000"/>
                  </a:srgbClr>
                </a:solidFill>
                <a:sym typeface="Arial"/>
              </a:rPr>
              <a:t>Deborah </a:t>
            </a:r>
            <a:r>
              <a:rPr lang="en-US" sz="2400" b="0" i="1" dirty="0" err="1">
                <a:solidFill>
                  <a:srgbClr val="FFFFFF">
                    <a:lumMod val="75000"/>
                  </a:srgbClr>
                </a:solidFill>
                <a:sym typeface="Arial"/>
              </a:rPr>
              <a:t>Melkin</a:t>
            </a:r>
            <a:endParaRPr lang="en-US" sz="2400" b="0" i="1" dirty="0">
              <a:solidFill>
                <a:srgbClr val="FFFFFF">
                  <a:lumMod val="75000"/>
                </a:srgbClr>
              </a:solidFill>
              <a:sym typeface="Arial"/>
            </a:endParaRPr>
          </a:p>
          <a:p>
            <a:pPr marL="630246" indent="-285754" defTabSz="914411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FFFF00"/>
                </a:solidFill>
                <a:sym typeface="Arial"/>
              </a:rPr>
              <a:t>Making the Most of Query Store in the Real World </a:t>
            </a:r>
            <a:r>
              <a:rPr lang="en-US" sz="2400" b="0" dirty="0">
                <a:solidFill>
                  <a:srgbClr val="FFFFFF">
                    <a:lumMod val="75000"/>
                  </a:srgbClr>
                </a:solidFill>
                <a:sym typeface="Arial"/>
              </a:rPr>
              <a:t>– </a:t>
            </a:r>
            <a:r>
              <a:rPr lang="en-US" sz="2400" b="0" i="1" dirty="0">
                <a:solidFill>
                  <a:srgbClr val="FFFFFF">
                    <a:lumMod val="75000"/>
                  </a:srgbClr>
                </a:solidFill>
                <a:sym typeface="Arial"/>
              </a:rPr>
              <a:t>Jeff Iannucci</a:t>
            </a:r>
            <a:br>
              <a:rPr lang="en-US" sz="2400" b="0" i="1" dirty="0">
                <a:solidFill>
                  <a:srgbClr val="FFFFFF"/>
                </a:solidFill>
                <a:sym typeface="Arial"/>
              </a:rPr>
            </a:br>
            <a:endParaRPr lang="en-US" sz="900" b="0" i="1" dirty="0">
              <a:solidFill>
                <a:srgbClr val="FFFFFF"/>
              </a:solidFill>
              <a:sym typeface="Arial"/>
            </a:endParaRPr>
          </a:p>
          <a:p>
            <a:pPr defTabSz="914411"/>
            <a:r>
              <a:rPr lang="en-US" sz="1700" dirty="0">
                <a:solidFill>
                  <a:srgbClr val="FFFFFF">
                    <a:lumMod val="75000"/>
                  </a:srgbClr>
                </a:solidFill>
                <a:sym typeface="Arial"/>
              </a:rPr>
              <a:t>Friday</a:t>
            </a:r>
            <a:endParaRPr lang="en-US" sz="2400" dirty="0">
              <a:solidFill>
                <a:srgbClr val="FFFFFF">
                  <a:lumMod val="75000"/>
                </a:srgbClr>
              </a:solidFill>
              <a:sym typeface="Arial"/>
            </a:endParaRPr>
          </a:p>
          <a:p>
            <a:pPr marL="630246" indent="-285754" defTabSz="914411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FFFFFF"/>
                </a:solidFill>
                <a:sym typeface="Arial"/>
              </a:rPr>
              <a:t>Conquering the Monster Proc – How to Combat Legacy Code </a:t>
            </a:r>
            <a:br>
              <a:rPr lang="en-US" sz="2400" b="0" dirty="0">
                <a:solidFill>
                  <a:srgbClr val="FFFFFF"/>
                </a:solidFill>
                <a:sym typeface="Arial"/>
              </a:rPr>
            </a:br>
            <a:r>
              <a:rPr lang="en-US" sz="2400" b="0" dirty="0">
                <a:solidFill>
                  <a:srgbClr val="FFFFFF">
                    <a:lumMod val="75000"/>
                  </a:srgbClr>
                </a:solidFill>
                <a:sym typeface="Arial"/>
              </a:rPr>
              <a:t>– </a:t>
            </a:r>
            <a:r>
              <a:rPr lang="en-US" sz="2400" b="0" i="1" dirty="0">
                <a:solidFill>
                  <a:srgbClr val="FFFFFF">
                    <a:lumMod val="75000"/>
                  </a:srgbClr>
                </a:solidFill>
                <a:sym typeface="Arial"/>
              </a:rPr>
              <a:t>Deborah </a:t>
            </a:r>
            <a:r>
              <a:rPr lang="en-US" sz="2400" b="0" i="1" dirty="0" err="1">
                <a:solidFill>
                  <a:srgbClr val="FFFFFF">
                    <a:lumMod val="75000"/>
                  </a:srgbClr>
                </a:solidFill>
                <a:sym typeface="Arial"/>
              </a:rPr>
              <a:t>Melkin</a:t>
            </a:r>
            <a:endParaRPr lang="en-US" sz="2400" b="0" i="1" dirty="0">
              <a:solidFill>
                <a:srgbClr val="FFFFFF">
                  <a:lumMod val="75000"/>
                </a:srgb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247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8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CPU usage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real problem?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8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Memory consumption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I/O (reads and/or writes)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6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Total, Average, Maximum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1115036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https://www.sqlskills.com/blogs/paul/wait-statistics-or-please-tell-me-where-it-hurts/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Randal’s Wait Stats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D56BB-F270-3340-8643-7E735F595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" y="2640317"/>
            <a:ext cx="9058275" cy="1724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8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16B24-91BB-C6C1-98C2-BEF91E74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688"/>
            <a:ext cx="9144000" cy="3038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20883-C874-E610-68DC-F008ED42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850" y="0"/>
            <a:ext cx="2548299" cy="51435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532383F-6DDC-28AD-DC88-6ACC8D30E4BD}"/>
              </a:ext>
            </a:extLst>
          </p:cNvPr>
          <p:cNvSpPr/>
          <p:nvPr/>
        </p:nvSpPr>
        <p:spPr>
          <a:xfrm>
            <a:off x="8609926" y="865848"/>
            <a:ext cx="257288" cy="267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2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16B24-91BB-C6C1-98C2-BEF91E74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688"/>
            <a:ext cx="9144000" cy="303830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532383F-6DDC-28AD-DC88-6ACC8D30E4BD}"/>
              </a:ext>
            </a:extLst>
          </p:cNvPr>
          <p:cNvSpPr/>
          <p:nvPr/>
        </p:nvSpPr>
        <p:spPr>
          <a:xfrm>
            <a:off x="8529834" y="1012136"/>
            <a:ext cx="257288" cy="267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F23E7-8A2A-1FAD-4166-E14B54E8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816" y="1287266"/>
            <a:ext cx="4572000" cy="279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5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63EC6-A482-2ABD-0ABF-35700E4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271"/>
            <a:ext cx="9144000" cy="27829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3611788-B5F0-0B1B-A5DA-06BC02A64E6F}"/>
              </a:ext>
            </a:extLst>
          </p:cNvPr>
          <p:cNvSpPr/>
          <p:nvPr/>
        </p:nvSpPr>
        <p:spPr>
          <a:xfrm>
            <a:off x="8569465" y="1464658"/>
            <a:ext cx="364142" cy="210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15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3971F-E069-CB29-DCDC-2970BF73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792343"/>
            <a:ext cx="7486650" cy="3981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44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63EC6-A482-2ABD-0ABF-35700E4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271"/>
            <a:ext cx="9144000" cy="2782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35C20B-B5F4-0890-EA02-05959586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820" y="2387150"/>
            <a:ext cx="1574980" cy="13924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EF5D57-F895-723B-7485-3637A2AC7503}"/>
              </a:ext>
            </a:extLst>
          </p:cNvPr>
          <p:cNvSpPr/>
          <p:nvPr/>
        </p:nvSpPr>
        <p:spPr>
          <a:xfrm>
            <a:off x="969990" y="2565496"/>
            <a:ext cx="1647809" cy="19388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1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Resource Consuming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CF058-831C-4B6B-F6FA-61A366D7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550"/>
            <a:ext cx="9144000" cy="33603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3B42DD-FD46-44CA-B156-E7AFA30977AB}"/>
              </a:ext>
            </a:extLst>
          </p:cNvPr>
          <p:cNvSpPr/>
          <p:nvPr/>
        </p:nvSpPr>
        <p:spPr>
          <a:xfrm>
            <a:off x="620486" y="2784578"/>
            <a:ext cx="8458778" cy="60598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2B280F6-3F36-1DC0-F023-8EBB12B7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437" y="1152089"/>
            <a:ext cx="2816028" cy="1110646"/>
          </a:xfrm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defTabSz="914400">
              <a:buNone/>
            </a:pPr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WARNING: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 This could contain PII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953B14-5B60-D926-8649-CC70CFEC1F6B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6902506" y="2262735"/>
            <a:ext cx="258945" cy="521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474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Top Resource Consuming Queries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built-in reports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Queries With Forced Plans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Tracked Queries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>
            <a:normAutofit/>
          </a:bodyPr>
          <a:lstStyle/>
          <a:p>
            <a:r>
              <a:rPr lang="en-US" dirty="0"/>
              <a:t>Forced plans are rarely a long-term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174" y="954521"/>
            <a:ext cx="1463019" cy="457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cs typeface="Calibri" panose="020F0502020204030204" pitchFamily="34" charset="0"/>
              </a:rPr>
              <a:t>Who in the world is </a:t>
            </a:r>
            <a:r>
              <a:rPr lang="en-US" dirty="0">
                <a:effectLst/>
                <a:latin typeface="IBM Plex Sans" panose="020B0503050203000203" pitchFamily="34" charset="0"/>
                <a:cs typeface="Calibri" panose="020F0502020204030204" pitchFamily="34" charset="0"/>
              </a:rPr>
              <a:t>Jeff Iannucci?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1770DFD-A724-4E8C-96CA-EF2CA476D61D}"/>
              </a:ext>
            </a:extLst>
          </p:cNvPr>
          <p:cNvSpPr txBox="1">
            <a:spLocks/>
          </p:cNvSpPr>
          <p:nvPr/>
        </p:nvSpPr>
        <p:spPr>
          <a:xfrm>
            <a:off x="547172" y="2602156"/>
            <a:ext cx="6120664" cy="4571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Content Author at Pluralsight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968DA1-827F-C008-4DC0-1B4802ED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174" y="2305280"/>
            <a:ext cx="1463019" cy="4571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6167B2B-F17C-991F-9937-D9DB65C0DEE0}"/>
              </a:ext>
            </a:extLst>
          </p:cNvPr>
          <p:cNvSpPr txBox="1">
            <a:spLocks/>
          </p:cNvSpPr>
          <p:nvPr/>
        </p:nvSpPr>
        <p:spPr>
          <a:xfrm>
            <a:off x="547172" y="3997968"/>
            <a:ext cx="6452439" cy="4571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Author of “Learn SQL in a Month of Lunches”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F83657-0DB0-211A-BE98-AD34AD87C1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7172" y="3784847"/>
            <a:ext cx="1453465" cy="283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CBDD1-9E9E-825B-179A-A070F52461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93803" y="1937847"/>
            <a:ext cx="2002569" cy="251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7CE3F6-058A-D831-01F2-136AB6C30923}"/>
              </a:ext>
            </a:extLst>
          </p:cNvPr>
          <p:cNvSpPr txBox="1">
            <a:spLocks/>
          </p:cNvSpPr>
          <p:nvPr/>
        </p:nvSpPr>
        <p:spPr>
          <a:xfrm>
            <a:off x="547175" y="1314044"/>
            <a:ext cx="6120664" cy="4571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Consultant at Straight Path Solutions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4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0388B-34DA-71EC-6574-99F6545A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7411"/>
            <a:ext cx="9144000" cy="3028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With Forced Plans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EF5D57-F895-723B-7485-3637A2AC7503}"/>
              </a:ext>
            </a:extLst>
          </p:cNvPr>
          <p:cNvSpPr/>
          <p:nvPr/>
        </p:nvSpPr>
        <p:spPr>
          <a:xfrm>
            <a:off x="533020" y="1266934"/>
            <a:ext cx="1951235" cy="5699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9BC9F8-1C3B-5C1F-DD5F-08925EC53A49}"/>
              </a:ext>
            </a:extLst>
          </p:cNvPr>
          <p:cNvSpPr/>
          <p:nvPr/>
        </p:nvSpPr>
        <p:spPr>
          <a:xfrm>
            <a:off x="4782393" y="1363880"/>
            <a:ext cx="4264503" cy="235399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41DDB4-451E-8328-FA0E-A76E8BB31D55}"/>
              </a:ext>
            </a:extLst>
          </p:cNvPr>
          <p:cNvSpPr/>
          <p:nvPr/>
        </p:nvSpPr>
        <p:spPr>
          <a:xfrm>
            <a:off x="3041281" y="1232173"/>
            <a:ext cx="1257994" cy="5699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9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0388B-34DA-71EC-6574-99F6545A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68231"/>
            <a:ext cx="9144000" cy="3007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With Forced Plans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EF5D57-F895-723B-7485-3637A2AC7503}"/>
              </a:ext>
            </a:extLst>
          </p:cNvPr>
          <p:cNvSpPr/>
          <p:nvPr/>
        </p:nvSpPr>
        <p:spPr>
          <a:xfrm>
            <a:off x="89012" y="1266934"/>
            <a:ext cx="4175491" cy="3352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9BC9F8-1C3B-5C1F-DD5F-08925EC53A49}"/>
              </a:ext>
            </a:extLst>
          </p:cNvPr>
          <p:cNvSpPr/>
          <p:nvPr/>
        </p:nvSpPr>
        <p:spPr>
          <a:xfrm>
            <a:off x="4820450" y="2245850"/>
            <a:ext cx="4185986" cy="5699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41DDB4-451E-8328-FA0E-A76E8BB31D55}"/>
              </a:ext>
            </a:extLst>
          </p:cNvPr>
          <p:cNvSpPr/>
          <p:nvPr/>
        </p:nvSpPr>
        <p:spPr>
          <a:xfrm>
            <a:off x="8270060" y="3746612"/>
            <a:ext cx="833480" cy="368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62649-AEE2-261B-C1A3-D17C1978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9270" y="2022271"/>
            <a:ext cx="2819400" cy="14239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6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forced plans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E24C3-9B1A-D348-4B99-81203BD7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285" y="970538"/>
            <a:ext cx="3904751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04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forced plans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77905-3220-FD05-0C7C-76C28F5D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786" y="1089559"/>
            <a:ext cx="7858125" cy="19381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24F481-A9D4-927D-C935-D232EC59094C}"/>
              </a:ext>
            </a:extLst>
          </p:cNvPr>
          <p:cNvSpPr/>
          <p:nvPr/>
        </p:nvSpPr>
        <p:spPr>
          <a:xfrm>
            <a:off x="3584772" y="2136297"/>
            <a:ext cx="2524715" cy="27463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6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90388B-34DA-71EC-6574-99F6545A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057411"/>
            <a:ext cx="9144000" cy="3028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But…what’s the deal here?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EF5D57-F895-723B-7485-3637A2AC7503}"/>
              </a:ext>
            </a:extLst>
          </p:cNvPr>
          <p:cNvSpPr/>
          <p:nvPr/>
        </p:nvSpPr>
        <p:spPr>
          <a:xfrm>
            <a:off x="533020" y="1266934"/>
            <a:ext cx="1951235" cy="5699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9BC9F8-1C3B-5C1F-DD5F-08925EC53A49}"/>
              </a:ext>
            </a:extLst>
          </p:cNvPr>
          <p:cNvSpPr/>
          <p:nvPr/>
        </p:nvSpPr>
        <p:spPr>
          <a:xfrm>
            <a:off x="4782393" y="1363880"/>
            <a:ext cx="4264503" cy="235399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41DDB4-451E-8328-FA0E-A76E8BB31D55}"/>
              </a:ext>
            </a:extLst>
          </p:cNvPr>
          <p:cNvSpPr/>
          <p:nvPr/>
        </p:nvSpPr>
        <p:spPr>
          <a:xfrm>
            <a:off x="3041281" y="1232173"/>
            <a:ext cx="1257994" cy="56995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97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Store has some flexibility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“Morally equivalent plans”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Not a bug, but a feature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Don’t show as failures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E270ED6-345A-F075-C968-5181F8FFDAA1}"/>
              </a:ext>
            </a:extLst>
          </p:cNvPr>
          <p:cNvSpPr txBox="1">
            <a:spLocks/>
          </p:cNvSpPr>
          <p:nvPr/>
        </p:nvSpPr>
        <p:spPr bwMode="auto">
          <a:xfrm>
            <a:off x="276786" y="3625018"/>
            <a:ext cx="7758605" cy="5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Forced plans are rarely a long-term 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4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Top Resource Consuming Queries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built-in reports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Queries With Forced Plans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Tracked Queries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01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CBA2E-C2B7-37F3-DA2E-4F375B89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232"/>
            <a:ext cx="9144000" cy="27813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EEE872-0ED6-42BE-B5D4-123192D5BA3B}"/>
              </a:ext>
            </a:extLst>
          </p:cNvPr>
          <p:cNvSpPr/>
          <p:nvPr/>
        </p:nvSpPr>
        <p:spPr>
          <a:xfrm>
            <a:off x="662223" y="947195"/>
            <a:ext cx="1490258" cy="35562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5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8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Shows performance of one specific </a:t>
            </a:r>
            <a:r>
              <a:rPr lang="en-US" sz="2600" dirty="0" err="1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query_id</a:t>
            </a:r>
            <a:endParaRPr lang="en-US" sz="2600" dirty="0">
              <a:solidFill>
                <a:schemeClr val="tx2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8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Can compare plans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Use “Auto-Update” to track in real time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8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Object name (stored procedure/function/trigger)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queries (</a:t>
            </a:r>
            <a:r>
              <a:rPr lang="en-US" dirty="0" err="1">
                <a:solidFill>
                  <a:schemeClr val="tx2"/>
                </a:solidFill>
              </a:rPr>
              <a:t>query_id</a:t>
            </a:r>
            <a:r>
              <a:rPr lang="en-US" dirty="0"/>
              <a:t>) by…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String of characters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Time of execution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7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of thanks to these folks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tara kizer straight path sql">
            <a:extLst>
              <a:ext uri="{FF2B5EF4-FFF2-40B4-BE49-F238E27FC236}">
                <a16:creationId xmlns:a16="http://schemas.microsoft.com/office/drawing/2014/main" id="{6EFBC100-3B77-4FA6-4C4C-D6CF1E99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17" y="115007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rik Darling">
            <a:extLst>
              <a:ext uri="{FF2B5EF4-FFF2-40B4-BE49-F238E27FC236}">
                <a16:creationId xmlns:a16="http://schemas.microsoft.com/office/drawing/2014/main" id="{1C205DCD-2C1E-295B-6CAF-6C4FE4011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47" y="115007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249EB0-5EA1-3447-C26C-4D9BCF37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14961" y="285755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file photo of Erin Stellato">
            <a:extLst>
              <a:ext uri="{FF2B5EF4-FFF2-40B4-BE49-F238E27FC236}">
                <a16:creationId xmlns:a16="http://schemas.microsoft.com/office/drawing/2014/main" id="{744998BA-5626-1CE1-1DCD-F8D2C35C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36" y="285755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rant Fritchey">
            <a:extLst>
              <a:ext uri="{FF2B5EF4-FFF2-40B4-BE49-F238E27FC236}">
                <a16:creationId xmlns:a16="http://schemas.microsoft.com/office/drawing/2014/main" id="{CDE9B4A2-8B60-9A08-A3B4-267B56C5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885" y="115007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BDB0B-B226-B0FD-9C3E-DC2A45279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7544" y="2856785"/>
            <a:ext cx="1234901" cy="11814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60" name="Picture 12" descr="Kendra Little 🏳️‍🌈">
            <a:extLst>
              <a:ext uri="{FF2B5EF4-FFF2-40B4-BE49-F238E27FC236}">
                <a16:creationId xmlns:a16="http://schemas.microsoft.com/office/drawing/2014/main" id="{0564A741-41AA-E31C-D45F-5F783697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71" y="285755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file photo of Conor Cunningham">
            <a:extLst>
              <a:ext uri="{FF2B5EF4-FFF2-40B4-BE49-F238E27FC236}">
                <a16:creationId xmlns:a16="http://schemas.microsoft.com/office/drawing/2014/main" id="{39098408-2F5B-6A18-95AC-614B9075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5" y="1150078"/>
            <a:ext cx="1181430" cy="1181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A2FE08-07FF-EC55-B365-FE46B84C1A79}"/>
              </a:ext>
            </a:extLst>
          </p:cNvPr>
          <p:cNvSpPr txBox="1">
            <a:spLocks/>
          </p:cNvSpPr>
          <p:nvPr/>
        </p:nvSpPr>
        <p:spPr>
          <a:xfrm>
            <a:off x="545191" y="2276839"/>
            <a:ext cx="1400393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Conor Cunningham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73340C-6E26-562D-A39B-10FBD29160AB}"/>
              </a:ext>
            </a:extLst>
          </p:cNvPr>
          <p:cNvSpPr txBox="1">
            <a:spLocks/>
          </p:cNvSpPr>
          <p:nvPr/>
        </p:nvSpPr>
        <p:spPr>
          <a:xfrm>
            <a:off x="2467847" y="2276438"/>
            <a:ext cx="1181430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Erik Darling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5ADC40-CB6F-967A-FED8-F3DB0B921CC7}"/>
              </a:ext>
            </a:extLst>
          </p:cNvPr>
          <p:cNvSpPr txBox="1">
            <a:spLocks/>
          </p:cNvSpPr>
          <p:nvPr/>
        </p:nvSpPr>
        <p:spPr>
          <a:xfrm>
            <a:off x="4196886" y="2276437"/>
            <a:ext cx="1181430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Grant </a:t>
            </a:r>
            <a:r>
              <a:rPr lang="en-US" sz="1200" dirty="0" err="1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Fritchey</a:t>
            </a:r>
            <a:endParaRPr lang="en-US" sz="1200" dirty="0">
              <a:solidFill>
                <a:schemeClr val="tx1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0FC25A-84F2-4CE3-CC28-ED7CBAAE2362}"/>
              </a:ext>
            </a:extLst>
          </p:cNvPr>
          <p:cNvSpPr txBox="1">
            <a:spLocks/>
          </p:cNvSpPr>
          <p:nvPr/>
        </p:nvSpPr>
        <p:spPr>
          <a:xfrm>
            <a:off x="6042718" y="2276436"/>
            <a:ext cx="1181429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Tara Kizer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223B35-F61E-1926-B7FE-06E458894087}"/>
              </a:ext>
            </a:extLst>
          </p:cNvPr>
          <p:cNvSpPr txBox="1">
            <a:spLocks/>
          </p:cNvSpPr>
          <p:nvPr/>
        </p:nvSpPr>
        <p:spPr>
          <a:xfrm>
            <a:off x="1576872" y="3983034"/>
            <a:ext cx="1181430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Kendra Little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E52835-264F-5DA5-1D3B-3F1C0B1A2C53}"/>
              </a:ext>
            </a:extLst>
          </p:cNvPr>
          <p:cNvSpPr txBox="1">
            <a:spLocks/>
          </p:cNvSpPr>
          <p:nvPr/>
        </p:nvSpPr>
        <p:spPr>
          <a:xfrm>
            <a:off x="3277544" y="3983034"/>
            <a:ext cx="1234901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Brent Ozar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8F516D7-F38A-E888-6625-C7615825AF37}"/>
              </a:ext>
            </a:extLst>
          </p:cNvPr>
          <p:cNvSpPr txBox="1">
            <a:spLocks/>
          </p:cNvSpPr>
          <p:nvPr/>
        </p:nvSpPr>
        <p:spPr>
          <a:xfrm>
            <a:off x="5014961" y="3983033"/>
            <a:ext cx="1181430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Paul Randal</a:t>
            </a: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852FDA-125D-C4AD-17F7-1F8BAD457C27}"/>
              </a:ext>
            </a:extLst>
          </p:cNvPr>
          <p:cNvSpPr txBox="1">
            <a:spLocks/>
          </p:cNvSpPr>
          <p:nvPr/>
        </p:nvSpPr>
        <p:spPr>
          <a:xfrm>
            <a:off x="6901537" y="3983032"/>
            <a:ext cx="1181430" cy="2949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Erin </a:t>
            </a:r>
            <a:r>
              <a:rPr lang="en-US" sz="1200" dirty="0" err="1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Stellato</a:t>
            </a:r>
            <a:endParaRPr lang="en-US" sz="1200" dirty="0">
              <a:solidFill>
                <a:schemeClr val="tx1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bg2">
                  <a:lumMod val="50000"/>
                </a:schemeClr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30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E27919-960D-A2B4-E7AB-88826D8D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866793"/>
            <a:ext cx="7096125" cy="2190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…by object name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66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…by string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33BDC-B844-3734-F257-F3744C7A6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866793"/>
            <a:ext cx="4133850" cy="2124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2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…by time of execution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8A2A3-D671-9B0A-F873-DB088563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882977"/>
            <a:ext cx="8258175" cy="2152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822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E2F25-EE26-B73A-8E8C-BE1570F4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86" y="970538"/>
            <a:ext cx="5727504" cy="3771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Queries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1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E2F25-EE26-B73A-8E8C-BE1570F4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085" y="970538"/>
            <a:ext cx="5712905" cy="3771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Queries - Comparison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053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Prioritized listing of potential issues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sp_BlitzQueryStore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Grouped by findings (“Worst Avg CPU”, etc..)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Better if you don’t know where to start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8"/>
            <a:ext cx="7758605" cy="133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https://github.com/BrentOzarULTD/SQL-Server-First-Responder-Kit</a:t>
            </a:r>
            <a:endParaRPr lang="en-US" sz="26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632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Choose a metric (CPU, reads, writes, memory…)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sp_QuickieStore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Returns query text by default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Faster if you know what you’re looking for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110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https://github.com/erikdarlingdata/DarlingData/tree/main/sp_QuickieStore</a:t>
            </a:r>
            <a:endParaRPr lang="en-US" sz="26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34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/>
          <a:lstStyle/>
          <a:p>
            <a:r>
              <a:rPr lang="en-US" dirty="0"/>
              <a:t>Common problems you can solve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68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Missing index requests shown in plans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index changes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Review existing indexes before adding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Unforce plans if adding/modifying indexes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5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Upgrade to higher version of SQL Server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cs typeface="Calibri" panose="020F0502020204030204" pitchFamily="34" charset="0"/>
              </a:rPr>
              <a:t>Reducing 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upgrade pains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…but don’t raise the Compatibility Level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8681099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If performance is stable, raise the compatibility level </a:t>
            </a:r>
          </a:p>
          <a:p>
            <a:pPr defTabSz="914400"/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Use Query Store for analysis and regression fixes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351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Store made performance worse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/>
                <a:latin typeface="IBM Plex Sans" panose="020B0503050203000203" pitchFamily="34" charset="0"/>
                <a:cs typeface="Calibri" panose="020F0502020204030204" pitchFamily="34" charset="0"/>
              </a:rPr>
              <a:t>Has this been your experience?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Store unexpectedly went READ_ONLY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Forced query plans didn’t always get used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8867217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Can we solve any REAL problems with this thing?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3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4" y="1369219"/>
            <a:ext cx="8511165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You can capture deadlocks with extended events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Store can give you more info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Use </a:t>
            </a:r>
            <a:r>
              <a:rPr lang="en-US" sz="2600" dirty="0" err="1">
                <a:solidFill>
                  <a:schemeClr val="accent5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sys.query_store_runtime_stats</a:t>
            </a:r>
            <a:endParaRPr lang="en-US" sz="2600" dirty="0">
              <a:solidFill>
                <a:schemeClr val="accent5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WHERE 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execution_type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 =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187" y="1369219"/>
            <a:ext cx="6700203" cy="580962"/>
          </a:xfrm>
        </p:spPr>
        <p:txBody>
          <a:bodyPr>
            <a:normAutofit lnSpcReduction="10000"/>
          </a:bodyPr>
          <a:lstStyle/>
          <a:p>
            <a:pPr marL="0" indent="0" defTabSz="914400">
              <a:buNone/>
            </a:pP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Successful query execution (0)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those shapes mean?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1335188" y="2117736"/>
            <a:ext cx="6700202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Aborted query (3)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1335187" y="2871162"/>
            <a:ext cx="6700202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Error during execution (4)</a:t>
            </a:r>
          </a:p>
          <a:p>
            <a:pPr marL="0" indent="0" defTabSz="91440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E2E804-6150-EB97-274C-96BFE10542A7}"/>
              </a:ext>
            </a:extLst>
          </p:cNvPr>
          <p:cNvSpPr/>
          <p:nvPr/>
        </p:nvSpPr>
        <p:spPr>
          <a:xfrm>
            <a:off x="712100" y="1465491"/>
            <a:ext cx="396510" cy="38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AC9E35-7E25-8B8E-688E-B7A1547F0B71}"/>
              </a:ext>
            </a:extLst>
          </p:cNvPr>
          <p:cNvSpPr/>
          <p:nvPr/>
        </p:nvSpPr>
        <p:spPr>
          <a:xfrm>
            <a:off x="716146" y="2214008"/>
            <a:ext cx="396509" cy="388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00AF79B-1858-19EB-43BA-A64BEC3397BD}"/>
              </a:ext>
            </a:extLst>
          </p:cNvPr>
          <p:cNvSpPr/>
          <p:nvPr/>
        </p:nvSpPr>
        <p:spPr>
          <a:xfrm>
            <a:off x="712100" y="2967434"/>
            <a:ext cx="396509" cy="3884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92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6" grpId="0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73360-F6FB-1A87-D7B3-0585C3A0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8" y="866793"/>
            <a:ext cx="6064781" cy="4122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89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4" y="1369219"/>
            <a:ext cx="8511165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WARNING: 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this data is still aggregated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Compare deadlocks using </a:t>
            </a:r>
            <a:r>
              <a:rPr lang="en-US" sz="2600" b="1" dirty="0" err="1">
                <a:latin typeface="IBM Plex Sans" panose="020B0503050203000203" pitchFamily="34" charset="0"/>
                <a:cs typeface="Calibri" panose="020F0502020204030204" pitchFamily="34" charset="0"/>
              </a:rPr>
              <a:t>sql_text</a:t>
            </a:r>
            <a:endParaRPr lang="en-US" sz="2600" b="1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874583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Review execution plans for objects locked in deadlocks</a:t>
            </a:r>
            <a:endParaRPr lang="en-US" sz="2600" dirty="0">
              <a:solidFill>
                <a:schemeClr val="accent5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Use </a:t>
            </a:r>
            <a:r>
              <a:rPr lang="en-US" sz="2600" b="1" dirty="0">
                <a:latin typeface="IBM Plex Sans" panose="020B0503050203000203" pitchFamily="34" charset="0"/>
                <a:cs typeface="Calibri" panose="020F0502020204030204" pitchFamily="34" charset="0"/>
              </a:rPr>
              <a:t>Tracked Queries 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6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Sniffing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2CD46-ECAF-5A0C-B2BC-FD005DF68E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6"/>
          <a:stretch/>
        </p:blipFill>
        <p:spPr>
          <a:xfrm>
            <a:off x="4855223" y="1820712"/>
            <a:ext cx="4112261" cy="1213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A712E-7EF3-1E31-D551-96EF26CB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57" y="1820712"/>
            <a:ext cx="3940822" cy="1713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EA039-F205-4F52-77F5-1D96713A8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57" y="1270973"/>
            <a:ext cx="287655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4913E-71E6-053D-2D2E-F4AEECBB2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225" y="1261448"/>
            <a:ext cx="2857500" cy="51435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C9B0930-B8D5-C124-9C30-28D65889C214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Different plans, different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5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Automatically force a better plan when found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86" y="369707"/>
            <a:ext cx="8381692" cy="994172"/>
          </a:xfrm>
        </p:spPr>
        <p:txBody>
          <a:bodyPr/>
          <a:lstStyle/>
          <a:p>
            <a:r>
              <a:rPr lang="en-US" dirty="0"/>
              <a:t>What about FORCE_LAST_GOOD_PLAN?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Can still choose a “bad” plan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Can take hours to automatically revert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0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 </a:t>
            </a:r>
            <a:r>
              <a:rPr lang="en-US" sz="2600" dirty="0" err="1">
                <a:solidFill>
                  <a:schemeClr val="accent5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sys.dm_db_tuning_recommendations</a:t>
            </a:r>
            <a:endParaRPr lang="en-US" sz="2600" dirty="0">
              <a:solidFill>
                <a:schemeClr val="accent5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sniffing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8535442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Insert JSON data from Details column into a table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Create a job that queries the table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Set job to “fail” when regressions occur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1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1E0C39-60B6-AA8D-119F-8EE7D6B5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82" y="0"/>
            <a:ext cx="5836215" cy="482285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EDC52-FC71-AAA1-CC35-603D8AB04251}"/>
              </a:ext>
            </a:extLst>
          </p:cNvPr>
          <p:cNvSpPr/>
          <p:nvPr/>
        </p:nvSpPr>
        <p:spPr>
          <a:xfrm>
            <a:off x="2930973" y="3110593"/>
            <a:ext cx="3939165" cy="11215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2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1E0C39-60B6-AA8D-119F-8EE7D6B55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6" t="62127" r="8346" b="3170"/>
          <a:stretch/>
        </p:blipFill>
        <p:spPr>
          <a:xfrm>
            <a:off x="0" y="522514"/>
            <a:ext cx="8853288" cy="38208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EDC52-FC71-AAA1-CC35-603D8AB04251}"/>
              </a:ext>
            </a:extLst>
          </p:cNvPr>
          <p:cNvSpPr/>
          <p:nvPr/>
        </p:nvSpPr>
        <p:spPr>
          <a:xfrm>
            <a:off x="693958" y="1618407"/>
            <a:ext cx="8021164" cy="4126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89E5B6-9244-67DE-B933-6FC799E369A0}"/>
              </a:ext>
            </a:extLst>
          </p:cNvPr>
          <p:cNvSpPr/>
          <p:nvPr/>
        </p:nvSpPr>
        <p:spPr>
          <a:xfrm>
            <a:off x="693957" y="2528712"/>
            <a:ext cx="7608471" cy="6807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E985F8-1572-519D-0F27-43AC8E9D23B4}"/>
              </a:ext>
            </a:extLst>
          </p:cNvPr>
          <p:cNvSpPr/>
          <p:nvPr/>
        </p:nvSpPr>
        <p:spPr>
          <a:xfrm>
            <a:off x="693959" y="3699026"/>
            <a:ext cx="2583316" cy="2741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3E03C3-3B86-F235-A7D2-EB04239FB897}"/>
              </a:ext>
            </a:extLst>
          </p:cNvPr>
          <p:cNvSpPr/>
          <p:nvPr/>
        </p:nvSpPr>
        <p:spPr>
          <a:xfrm>
            <a:off x="693959" y="2116019"/>
            <a:ext cx="8021164" cy="4126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5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21658C-092A-81CB-66D9-577E36E0E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276786" y="866793"/>
            <a:ext cx="4572000" cy="3028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next?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6" y="3948698"/>
            <a:ext cx="7653412" cy="68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https://rb.gy/p1bme2</a:t>
            </a:r>
            <a:endParaRPr lang="en-US" sz="2600" dirty="0">
              <a:solidFill>
                <a:schemeClr val="tx2"/>
              </a:solidFill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DE92F4F-5B78-467A-AE0B-4FD0AF9D8BA9}"/>
              </a:ext>
            </a:extLst>
          </p:cNvPr>
          <p:cNvSpPr/>
          <p:nvPr/>
        </p:nvSpPr>
        <p:spPr>
          <a:xfrm>
            <a:off x="1811537" y="1064474"/>
            <a:ext cx="257288" cy="267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BE3F51E-FCBE-6544-F3B1-C79348595347}"/>
              </a:ext>
            </a:extLst>
          </p:cNvPr>
          <p:cNvSpPr/>
          <p:nvPr/>
        </p:nvSpPr>
        <p:spPr>
          <a:xfrm>
            <a:off x="1819109" y="2688654"/>
            <a:ext cx="257288" cy="267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1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/>
          <a:lstStyle/>
          <a:p>
            <a:r>
              <a:rPr lang="en-US" sz="4800" b="1" dirty="0"/>
              <a:t>YES, WE CAN!!!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72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EBF6C-0F63-B43F-770D-40516B01C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demo time!</a:t>
            </a:r>
          </a:p>
        </p:txBody>
      </p:sp>
    </p:spTree>
    <p:extLst>
      <p:ext uri="{BB962C8B-B14F-4D97-AF65-F5344CB8AC3E}">
        <p14:creationId xmlns:p14="http://schemas.microsoft.com/office/powerpoint/2010/main" val="291146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/>
          <a:lstStyle/>
          <a:p>
            <a:r>
              <a:rPr lang="en-US" dirty="0"/>
              <a:t>Let’s review what we have learned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29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Which defaults to change (maybe)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Setting up Query Store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…and which to leave alone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Trace flags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Set up a monitoring job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8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SSMS Built-in Reports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Tools you can use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solidFill>
                  <a:schemeClr val="tx2"/>
                </a:solidFill>
                <a:latin typeface="IBM Plex Sans" panose="020B0503050203000203" pitchFamily="34" charset="0"/>
                <a:cs typeface="Calibri" panose="020F0502020204030204" pitchFamily="34" charset="0"/>
              </a:rPr>
              <a:t>Forced plans are rarely a long-term solution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T-SQL queries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sp_BlitzQueryStore</a:t>
            </a:r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, </a:t>
            </a:r>
            <a:r>
              <a:rPr lang="en-US" sz="2600" dirty="0" err="1">
                <a:latin typeface="IBM Plex Sans" panose="020B0503050203000203" pitchFamily="34" charset="0"/>
                <a:cs typeface="Calibri" panose="020F0502020204030204" pitchFamily="34" charset="0"/>
              </a:rPr>
              <a:t>sp_QuickieStore</a:t>
            </a:r>
            <a:endParaRPr lang="en-US" sz="2600" dirty="0"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1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Testing index changes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Problems you can solve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Reducing pain from SQL Server upgrades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Deadlocks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Parameter sniffing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6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93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7CA790-946B-47BD-D809-D1E1E208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Making the Most of Query Store in the Real World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B82B5E-074A-4C72-434F-CC8151C5E5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Jeff Iannucci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9EF38-A2EF-2A49-EEA2-4CBAEFCFF7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github.com\</a:t>
            </a:r>
            <a:r>
              <a:rPr lang="en-US" dirty="0" err="1"/>
              <a:t>desertdba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391696-87AA-5DB1-25CF-1457A9E2AF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jeff@desertdba.com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C28A3B-5CF2-40D2-14B8-C09A93F7155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www.linkedin.com/in/jeff-iannucci</a:t>
            </a:r>
          </a:p>
        </p:txBody>
      </p:sp>
    </p:spTree>
    <p:extLst>
      <p:ext uri="{BB962C8B-B14F-4D97-AF65-F5344CB8AC3E}">
        <p14:creationId xmlns:p14="http://schemas.microsoft.com/office/powerpoint/2010/main" val="359048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5" y="1369219"/>
            <a:ext cx="7758606" cy="580962"/>
          </a:xfrm>
        </p:spPr>
        <p:txBody>
          <a:bodyPr>
            <a:normAutofit lnSpcReduction="10000"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Ways to use Query Store beyond forcing plans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“Real world” solutions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Considerations for defaults and “best practices”</a:t>
            </a:r>
          </a:p>
          <a:p>
            <a:pPr defTabSz="914400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Queries and free, community-supported tools</a:t>
            </a:r>
          </a:p>
          <a:p>
            <a:pPr defTabSz="914400"/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800" dirty="0">
                <a:latin typeface="IBM Plex Sans" panose="020B0503050203000203" pitchFamily="34" charset="0"/>
                <a:cs typeface="Calibri" panose="020F0502020204030204" pitchFamily="34" charset="0"/>
              </a:rPr>
              <a:t>Common problems you can solve</a:t>
            </a:r>
          </a:p>
          <a:p>
            <a:pPr defTabSz="914400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1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369C6F-5461-9A3D-6234-CC767B7C2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9916" y="329688"/>
            <a:ext cx="3791607" cy="3724274"/>
          </a:xfrm>
        </p:spPr>
        <p:txBody>
          <a:bodyPr/>
          <a:lstStyle/>
          <a:p>
            <a:r>
              <a:rPr lang="en-US" dirty="0"/>
              <a:t>Setting up Query Store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BDB9A-7D9E-E673-E839-023859C9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044966" cy="50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749EA-A3E0-D3FE-8EF5-F46C92AA3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86" y="1369219"/>
            <a:ext cx="7758606" cy="580962"/>
          </a:xfrm>
        </p:spPr>
        <p:txBody>
          <a:bodyPr>
            <a:normAutofit/>
          </a:bodyPr>
          <a:lstStyle/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MAX_STORAGE_SIZE_MB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defaults to </a:t>
            </a:r>
            <a:r>
              <a:rPr lang="en-US" dirty="0">
                <a:solidFill>
                  <a:schemeClr val="tx2"/>
                </a:solidFill>
              </a:rPr>
              <a:t>change</a:t>
            </a:r>
            <a:r>
              <a:rPr lang="en-US" dirty="0"/>
              <a:t>…maybe</a:t>
            </a:r>
            <a:endParaRPr lang="en-US" dirty="0">
              <a:solidFill>
                <a:schemeClr val="tx1"/>
              </a:solidFill>
              <a:effectLst/>
              <a:latin typeface="IBM Plex Sans" panose="020B0503050203000203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386DB6-FFA5-5809-C329-20978686F1E6}"/>
              </a:ext>
            </a:extLst>
          </p:cNvPr>
          <p:cNvSpPr txBox="1">
            <a:spLocks/>
          </p:cNvSpPr>
          <p:nvPr/>
        </p:nvSpPr>
        <p:spPr bwMode="auto">
          <a:xfrm>
            <a:off x="276785" y="2117736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MAX_PLANS_PER_QUERY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6FB9BF-5D1A-68D6-A7D7-CD21AB63717B}"/>
              </a:ext>
            </a:extLst>
          </p:cNvPr>
          <p:cNvSpPr txBox="1">
            <a:spLocks/>
          </p:cNvSpPr>
          <p:nvPr/>
        </p:nvSpPr>
        <p:spPr bwMode="auto">
          <a:xfrm>
            <a:off x="276784" y="2871162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STALE_QUERY_THRESHOLD_DAYS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9BF2527-58A4-6B7A-7B39-B041B553F710}"/>
              </a:ext>
            </a:extLst>
          </p:cNvPr>
          <p:cNvSpPr txBox="1">
            <a:spLocks/>
          </p:cNvSpPr>
          <p:nvPr/>
        </p:nvSpPr>
        <p:spPr bwMode="auto">
          <a:xfrm>
            <a:off x="276783" y="3625019"/>
            <a:ext cx="7758605" cy="5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ts val="75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55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685800" indent="-342900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1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942975" indent="-257175" algn="l" rtl="0" eaLnBrk="1" fontAlgn="base" hangingPunct="1">
              <a:lnSpc>
                <a:spcPct val="130000"/>
              </a:lnSpc>
              <a:spcBef>
                <a:spcPts val="375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2001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1543050" indent="-171450" algn="l" rtl="0" eaLnBrk="1" fontAlgn="base" hangingPunct="1">
              <a:lnSpc>
                <a:spcPct val="12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600" dirty="0">
                <a:latin typeface="IBM Plex Sans" panose="020B0503050203000203" pitchFamily="34" charset="0"/>
                <a:cs typeface="Calibri" panose="020F0502020204030204" pitchFamily="34" charset="0"/>
              </a:rPr>
              <a:t>QUERY_CAPTURE_MODE</a:t>
            </a:r>
            <a:endParaRPr lang="en-US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89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1_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4.xml><?xml version="1.0" encoding="utf-8"?>
<a:theme xmlns:a="http://schemas.openxmlformats.org/drawingml/2006/main" name="2_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1F6D6795873942A02B639509F94363" ma:contentTypeVersion="1" ma:contentTypeDescription="Create a new document." ma:contentTypeScope="" ma:versionID="bef5283db849b45235a3e9583fc146b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8575942-E5D1-418A-9CC3-0135D7FCB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4EF864-882B-4590-8303-E11E993A3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479C40-84B2-4EA6-906F-9957A5E2675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21714</TotalTime>
  <Words>1135</Words>
  <Application>Microsoft Office PowerPoint</Application>
  <PresentationFormat>On-screen Show (16:9)</PresentationFormat>
  <Paragraphs>204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81" baseType="lpstr">
      <vt:lpstr>Arial</vt:lpstr>
      <vt:lpstr>Calibri</vt:lpstr>
      <vt:lpstr>Calibri Light</vt:lpstr>
      <vt:lpstr>IBM Plex Sans</vt:lpstr>
      <vt:lpstr>IBM Plex Sans Medium</vt:lpstr>
      <vt:lpstr>IBM Plex Sans SemiBold</vt:lpstr>
      <vt:lpstr>Roboto</vt:lpstr>
      <vt:lpstr>Roboto Regular</vt:lpstr>
      <vt:lpstr>Segoe UI</vt:lpstr>
      <vt:lpstr>Verdana</vt:lpstr>
      <vt:lpstr>Wingdings</vt:lpstr>
      <vt:lpstr>Custom Design</vt:lpstr>
      <vt:lpstr>Redgate theme v2</vt:lpstr>
      <vt:lpstr>1_Redgate theme v2</vt:lpstr>
      <vt:lpstr>2_Redgate theme v2</vt:lpstr>
      <vt:lpstr>Making the Most of Query Store in the Real World</vt:lpstr>
      <vt:lpstr>PowerPoint Presentation</vt:lpstr>
      <vt:lpstr>Who in the world is Jeff Iannucci?</vt:lpstr>
      <vt:lpstr>A word of thanks to these folks</vt:lpstr>
      <vt:lpstr>Has this been your experience?</vt:lpstr>
      <vt:lpstr>YES, WE CAN!!!</vt:lpstr>
      <vt:lpstr>“Real world” solutions</vt:lpstr>
      <vt:lpstr>Setting up Query Store</vt:lpstr>
      <vt:lpstr>What defaults to change…maybe</vt:lpstr>
      <vt:lpstr>CUSTOM QUERY_CAPTURE_MODE</vt:lpstr>
      <vt:lpstr>What defaults to leave alone</vt:lpstr>
      <vt:lpstr>Trace flags</vt:lpstr>
      <vt:lpstr>dba-tools (PowerShell)</vt:lpstr>
      <vt:lpstr>You should get a job (for monitoring)</vt:lpstr>
      <vt:lpstr>Tools you can use</vt:lpstr>
      <vt:lpstr>SSMS built-in reports</vt:lpstr>
      <vt:lpstr>SSMS built-in reports</vt:lpstr>
      <vt:lpstr>Top Resource Consuming Queries</vt:lpstr>
      <vt:lpstr>Defaults are…</vt:lpstr>
      <vt:lpstr>What is the real problem?</vt:lpstr>
      <vt:lpstr>Paul Randal’s Wait Stats</vt:lpstr>
      <vt:lpstr>Top Resource Consuming Queries</vt:lpstr>
      <vt:lpstr>Top Resource Consuming Queries</vt:lpstr>
      <vt:lpstr>Top Resource Consuming Queries</vt:lpstr>
      <vt:lpstr>Top Resource Consuming Queries</vt:lpstr>
      <vt:lpstr>Top Resource Consuming Queries</vt:lpstr>
      <vt:lpstr>Top Resource Consuming Queries</vt:lpstr>
      <vt:lpstr>SSMS built-in reports</vt:lpstr>
      <vt:lpstr>Forced plans are rarely a long-term solution</vt:lpstr>
      <vt:lpstr>Queries With Forced Plans</vt:lpstr>
      <vt:lpstr>Queries With Forced Plans</vt:lpstr>
      <vt:lpstr>Failed forced plans</vt:lpstr>
      <vt:lpstr>Failed forced plans</vt:lpstr>
      <vt:lpstr>But…what’s the deal here?</vt:lpstr>
      <vt:lpstr>“Morally equivalent plans”</vt:lpstr>
      <vt:lpstr>SSMS built-in reports</vt:lpstr>
      <vt:lpstr>Tracked Queries</vt:lpstr>
      <vt:lpstr>Tracked Queries</vt:lpstr>
      <vt:lpstr>Find queries (query_id) by…</vt:lpstr>
      <vt:lpstr>…by object name</vt:lpstr>
      <vt:lpstr>…by string</vt:lpstr>
      <vt:lpstr>…by time of execution</vt:lpstr>
      <vt:lpstr>Tracked Queries</vt:lpstr>
      <vt:lpstr>Tracked Queries - Comparison</vt:lpstr>
      <vt:lpstr>sp_BlitzQueryStore</vt:lpstr>
      <vt:lpstr>sp_QuickieStore</vt:lpstr>
      <vt:lpstr>Common problems you can solve</vt:lpstr>
      <vt:lpstr>Testing index changes</vt:lpstr>
      <vt:lpstr>Reducing upgrade pains</vt:lpstr>
      <vt:lpstr>Deadlocks</vt:lpstr>
      <vt:lpstr>What do those shapes mean?</vt:lpstr>
      <vt:lpstr>Deadlocks</vt:lpstr>
      <vt:lpstr>Deadlocks</vt:lpstr>
      <vt:lpstr>Parameter Sniffing</vt:lpstr>
      <vt:lpstr>What about FORCE_LAST_GOOD_PLAN?</vt:lpstr>
      <vt:lpstr>Parameter sniffing</vt:lpstr>
      <vt:lpstr>PowerPoint Presentation</vt:lpstr>
      <vt:lpstr>PowerPoint Presentation</vt:lpstr>
      <vt:lpstr>What happens next?</vt:lpstr>
      <vt:lpstr>It’s demo time!</vt:lpstr>
      <vt:lpstr>Let’s review what we have learned</vt:lpstr>
      <vt:lpstr>Summary – Setting up Query Store</vt:lpstr>
      <vt:lpstr>Summary – Tools you can use</vt:lpstr>
      <vt:lpstr>Summary – Problems you can solve</vt:lpstr>
      <vt:lpstr>PowerPoint Presentation</vt:lpstr>
      <vt:lpstr> Making the Most of Query Store in the Real World</vt:lpstr>
    </vt:vector>
  </TitlesOfParts>
  <Company>MM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PowerPoint Presentation_Wide Screen_06052017</dc:title>
  <dc:creator>C A</dc:creator>
  <cp:lastModifiedBy>Jeff Iannucci</cp:lastModifiedBy>
  <cp:revision>845</cp:revision>
  <cp:lastPrinted>2017-01-31T18:12:11Z</cp:lastPrinted>
  <dcterms:created xsi:type="dcterms:W3CDTF">2014-04-29T21:44:55Z</dcterms:created>
  <dcterms:modified xsi:type="dcterms:W3CDTF">2023-11-16T20:51:55Z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0x010100EF1F6D6795873942A02B639509F94363</vt:lpwstr>
  </property>
  <property fmtid="{D5CDD505-2E9C-101B-9397-08002B2CF9AE}" pid="3" name="ArticulateGUID">
    <vt:lpwstr>1E1D0812-530D-414F-9754-D336E49FE3A5</vt:lpwstr>
  </property>
  <property fmtid="{D5CDD505-2E9C-101B-9397-08002B2CF9AE}" pid="4" name="ArticulatePath">
    <vt:lpwstr>20200215 Faster Transactions</vt:lpwstr>
  </property>
</Properties>
</file>